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33" r:id="rId3"/>
    <p:sldId id="294" r:id="rId4"/>
    <p:sldId id="288" r:id="rId5"/>
    <p:sldId id="282" r:id="rId6"/>
    <p:sldId id="295" r:id="rId7"/>
    <p:sldId id="296" r:id="rId8"/>
    <p:sldId id="326" r:id="rId9"/>
    <p:sldId id="327" r:id="rId10"/>
    <p:sldId id="328" r:id="rId11"/>
    <p:sldId id="329" r:id="rId12"/>
    <p:sldId id="330" r:id="rId13"/>
    <p:sldId id="334" r:id="rId14"/>
    <p:sldId id="331" r:id="rId15"/>
    <p:sldId id="297" r:id="rId16"/>
    <p:sldId id="332" r:id="rId17"/>
    <p:sldId id="298" r:id="rId18"/>
    <p:sldId id="299" r:id="rId19"/>
    <p:sldId id="300" r:id="rId20"/>
    <p:sldId id="322" r:id="rId21"/>
    <p:sldId id="323" r:id="rId22"/>
    <p:sldId id="305" r:id="rId23"/>
    <p:sldId id="325" r:id="rId24"/>
    <p:sldId id="306" r:id="rId25"/>
    <p:sldId id="307" r:id="rId26"/>
    <p:sldId id="308" r:id="rId27"/>
    <p:sldId id="314" r:id="rId28"/>
    <p:sldId id="313" r:id="rId29"/>
    <p:sldId id="315" r:id="rId30"/>
    <p:sldId id="316" r:id="rId31"/>
    <p:sldId id="317" r:id="rId32"/>
    <p:sldId id="318" r:id="rId33"/>
    <p:sldId id="319" r:id="rId3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3300"/>
    <a:srgbClr val="FFFFFF"/>
    <a:srgbClr val="00FFFF"/>
    <a:srgbClr val="006600"/>
    <a:srgbClr val="660066"/>
    <a:srgbClr val="00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728" autoAdjust="0"/>
  </p:normalViewPr>
  <p:slideViewPr>
    <p:cSldViewPr snapToGrid="0">
      <p:cViewPr varScale="1">
        <p:scale>
          <a:sx n="64" d="100"/>
          <a:sy n="64" d="100"/>
        </p:scale>
        <p:origin x="73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>
            <a:extLst>
              <a:ext uri="{FF2B5EF4-FFF2-40B4-BE49-F238E27FC236}">
                <a16:creationId xmlns:a16="http://schemas.microsoft.com/office/drawing/2014/main" id="{830CA937-1CD4-41AE-AE1D-F325CDE4C5F4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69635" name="Rectangle 3">
              <a:extLst>
                <a:ext uri="{FF2B5EF4-FFF2-40B4-BE49-F238E27FC236}">
                  <a16:creationId xmlns:a16="http://schemas.microsoft.com/office/drawing/2014/main" id="{DABCC153-FB05-48CC-8051-2C10BE66904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6" name="Rectangle 4">
              <a:extLst>
                <a:ext uri="{FF2B5EF4-FFF2-40B4-BE49-F238E27FC236}">
                  <a16:creationId xmlns:a16="http://schemas.microsoft.com/office/drawing/2014/main" id="{1EF821B5-9130-4316-BC17-314359E5BF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7" name="Rectangle 5">
              <a:extLst>
                <a:ext uri="{FF2B5EF4-FFF2-40B4-BE49-F238E27FC236}">
                  <a16:creationId xmlns:a16="http://schemas.microsoft.com/office/drawing/2014/main" id="{ED13482A-1105-4C0C-B207-3EC74849FB2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8" name="Rectangle 6">
              <a:extLst>
                <a:ext uri="{FF2B5EF4-FFF2-40B4-BE49-F238E27FC236}">
                  <a16:creationId xmlns:a16="http://schemas.microsoft.com/office/drawing/2014/main" id="{F7397F91-D8AC-4951-B3F5-AA6C4701EE7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39" name="Rectangle 7">
              <a:extLst>
                <a:ext uri="{FF2B5EF4-FFF2-40B4-BE49-F238E27FC236}">
                  <a16:creationId xmlns:a16="http://schemas.microsoft.com/office/drawing/2014/main" id="{89FE85EB-0DE7-41E6-A83B-7859B966CFE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0" name="Rectangle 8">
              <a:extLst>
                <a:ext uri="{FF2B5EF4-FFF2-40B4-BE49-F238E27FC236}">
                  <a16:creationId xmlns:a16="http://schemas.microsoft.com/office/drawing/2014/main" id="{D9F857AF-4F58-4E97-B6F4-BBD5398364A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1" name="Rectangle 9">
              <a:extLst>
                <a:ext uri="{FF2B5EF4-FFF2-40B4-BE49-F238E27FC236}">
                  <a16:creationId xmlns:a16="http://schemas.microsoft.com/office/drawing/2014/main" id="{BAFEC45C-374F-4BFE-918E-B2F59A9D9C5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2" name="Rectangle 10">
              <a:extLst>
                <a:ext uri="{FF2B5EF4-FFF2-40B4-BE49-F238E27FC236}">
                  <a16:creationId xmlns:a16="http://schemas.microsoft.com/office/drawing/2014/main" id="{3FDFC193-39EC-44CE-9011-093AB692351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3" name="Rectangle 11">
              <a:extLst>
                <a:ext uri="{FF2B5EF4-FFF2-40B4-BE49-F238E27FC236}">
                  <a16:creationId xmlns:a16="http://schemas.microsoft.com/office/drawing/2014/main" id="{593DC1AD-37DA-4E55-82F8-825766A746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4" name="Rectangle 12">
              <a:extLst>
                <a:ext uri="{FF2B5EF4-FFF2-40B4-BE49-F238E27FC236}">
                  <a16:creationId xmlns:a16="http://schemas.microsoft.com/office/drawing/2014/main" id="{6F12BD5C-6375-4149-A34E-5BFAA66BD70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5" name="Rectangle 13">
              <a:extLst>
                <a:ext uri="{FF2B5EF4-FFF2-40B4-BE49-F238E27FC236}">
                  <a16:creationId xmlns:a16="http://schemas.microsoft.com/office/drawing/2014/main" id="{CE04633E-46E8-4810-B2D4-A049D32596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6" name="Rectangle 14">
              <a:extLst>
                <a:ext uri="{FF2B5EF4-FFF2-40B4-BE49-F238E27FC236}">
                  <a16:creationId xmlns:a16="http://schemas.microsoft.com/office/drawing/2014/main" id="{FF0A9DA1-9949-468E-8BBB-EE309EAEAEF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7" name="Rectangle 15">
              <a:extLst>
                <a:ext uri="{FF2B5EF4-FFF2-40B4-BE49-F238E27FC236}">
                  <a16:creationId xmlns:a16="http://schemas.microsoft.com/office/drawing/2014/main" id="{CA6BD0EA-6E2C-4AC3-967A-F72BB8580E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8" name="Rectangle 16">
              <a:extLst>
                <a:ext uri="{FF2B5EF4-FFF2-40B4-BE49-F238E27FC236}">
                  <a16:creationId xmlns:a16="http://schemas.microsoft.com/office/drawing/2014/main" id="{06419522-E5FB-4A77-877B-F4DA3B224B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49" name="Rectangle 17">
              <a:extLst>
                <a:ext uri="{FF2B5EF4-FFF2-40B4-BE49-F238E27FC236}">
                  <a16:creationId xmlns:a16="http://schemas.microsoft.com/office/drawing/2014/main" id="{DC2C2268-B4F2-4722-8910-C954DE2A9F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/>
            </a:p>
          </p:txBody>
        </p:sp>
        <p:sp>
          <p:nvSpPr>
            <p:cNvPr id="69650" name="Rectangle 18">
              <a:extLst>
                <a:ext uri="{FF2B5EF4-FFF2-40B4-BE49-F238E27FC236}">
                  <a16:creationId xmlns:a16="http://schemas.microsoft.com/office/drawing/2014/main" id="{7AB7A734-FFFF-453E-9F3A-9FC98033CDB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/>
            </a:p>
          </p:txBody>
        </p:sp>
        <p:sp>
          <p:nvSpPr>
            <p:cNvPr id="69651" name="Rectangle 19">
              <a:extLst>
                <a:ext uri="{FF2B5EF4-FFF2-40B4-BE49-F238E27FC236}">
                  <a16:creationId xmlns:a16="http://schemas.microsoft.com/office/drawing/2014/main" id="{70FAAC2B-3125-49A3-B107-02003045D67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2" name="Rectangle 20">
              <a:extLst>
                <a:ext uri="{FF2B5EF4-FFF2-40B4-BE49-F238E27FC236}">
                  <a16:creationId xmlns:a16="http://schemas.microsoft.com/office/drawing/2014/main" id="{AD82F376-87EF-4B8F-8B4E-1B5743BC6E0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3" name="Rectangle 21">
              <a:extLst>
                <a:ext uri="{FF2B5EF4-FFF2-40B4-BE49-F238E27FC236}">
                  <a16:creationId xmlns:a16="http://schemas.microsoft.com/office/drawing/2014/main" id="{A9899A4F-7DBB-4BAC-89DC-68647E265FF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4" name="Rectangle 22">
              <a:extLst>
                <a:ext uri="{FF2B5EF4-FFF2-40B4-BE49-F238E27FC236}">
                  <a16:creationId xmlns:a16="http://schemas.microsoft.com/office/drawing/2014/main" id="{4B393E0B-9F1A-4F22-8A55-BDE8D735767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5" name="Rectangle 23">
              <a:extLst>
                <a:ext uri="{FF2B5EF4-FFF2-40B4-BE49-F238E27FC236}">
                  <a16:creationId xmlns:a16="http://schemas.microsoft.com/office/drawing/2014/main" id="{33846473-2733-485F-A061-8B2FCE90DF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6" name="Rectangle 24">
              <a:extLst>
                <a:ext uri="{FF2B5EF4-FFF2-40B4-BE49-F238E27FC236}">
                  <a16:creationId xmlns:a16="http://schemas.microsoft.com/office/drawing/2014/main" id="{B9B5F8D7-804E-4968-8F0C-9214C4B5E17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7" name="Rectangle 25">
              <a:extLst>
                <a:ext uri="{FF2B5EF4-FFF2-40B4-BE49-F238E27FC236}">
                  <a16:creationId xmlns:a16="http://schemas.microsoft.com/office/drawing/2014/main" id="{82898330-7385-4B6E-9FF8-EA2A7D7D4E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58" name="Rectangle 26">
              <a:extLst>
                <a:ext uri="{FF2B5EF4-FFF2-40B4-BE49-F238E27FC236}">
                  <a16:creationId xmlns:a16="http://schemas.microsoft.com/office/drawing/2014/main" id="{17BB2A7C-BBDC-460C-8CEB-DCD596F5122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59" name="Rectangle 27">
              <a:extLst>
                <a:ext uri="{FF2B5EF4-FFF2-40B4-BE49-F238E27FC236}">
                  <a16:creationId xmlns:a16="http://schemas.microsoft.com/office/drawing/2014/main" id="{C9743C8C-C77D-4E4C-8C73-B5D70FEE639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60" name="Rectangle 28">
              <a:extLst>
                <a:ext uri="{FF2B5EF4-FFF2-40B4-BE49-F238E27FC236}">
                  <a16:creationId xmlns:a16="http://schemas.microsoft.com/office/drawing/2014/main" id="{03D524B6-AB68-48F3-92CB-F0B1D8AC22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61" name="Rectangle 29">
              <a:extLst>
                <a:ext uri="{FF2B5EF4-FFF2-40B4-BE49-F238E27FC236}">
                  <a16:creationId xmlns:a16="http://schemas.microsoft.com/office/drawing/2014/main" id="{EA0DAE44-30FD-42F9-9A6D-0BB6AC9BFB1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/>
            </a:p>
          </p:txBody>
        </p:sp>
        <p:sp>
          <p:nvSpPr>
            <p:cNvPr id="69662" name="Rectangle 30">
              <a:extLst>
                <a:ext uri="{FF2B5EF4-FFF2-40B4-BE49-F238E27FC236}">
                  <a16:creationId xmlns:a16="http://schemas.microsoft.com/office/drawing/2014/main" id="{61573074-5846-4890-88FA-9A20682FD4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3" name="Rectangle 31">
              <a:extLst>
                <a:ext uri="{FF2B5EF4-FFF2-40B4-BE49-F238E27FC236}">
                  <a16:creationId xmlns:a16="http://schemas.microsoft.com/office/drawing/2014/main" id="{A1BD16B0-2028-4BAC-8DBB-A45FAC8120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4" name="Rectangle 32">
              <a:extLst>
                <a:ext uri="{FF2B5EF4-FFF2-40B4-BE49-F238E27FC236}">
                  <a16:creationId xmlns:a16="http://schemas.microsoft.com/office/drawing/2014/main" id="{0DC589E9-910C-4021-BB8F-6175582BF73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5" name="Rectangle 33">
              <a:extLst>
                <a:ext uri="{FF2B5EF4-FFF2-40B4-BE49-F238E27FC236}">
                  <a16:creationId xmlns:a16="http://schemas.microsoft.com/office/drawing/2014/main" id="{CBC23944-A0BC-4198-AE25-205CE1BD8E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6" name="Rectangle 34">
              <a:extLst>
                <a:ext uri="{FF2B5EF4-FFF2-40B4-BE49-F238E27FC236}">
                  <a16:creationId xmlns:a16="http://schemas.microsoft.com/office/drawing/2014/main" id="{762913AB-EB97-469B-9955-8A0B6E61B66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/>
            </a:p>
          </p:txBody>
        </p:sp>
        <p:sp>
          <p:nvSpPr>
            <p:cNvPr id="69667" name="Oval 35">
              <a:extLst>
                <a:ext uri="{FF2B5EF4-FFF2-40B4-BE49-F238E27FC236}">
                  <a16:creationId xmlns:a16="http://schemas.microsoft.com/office/drawing/2014/main" id="{DB841E26-C05B-4E6B-8E7D-70CAC91593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68" name="Oval 36">
              <a:extLst>
                <a:ext uri="{FF2B5EF4-FFF2-40B4-BE49-F238E27FC236}">
                  <a16:creationId xmlns:a16="http://schemas.microsoft.com/office/drawing/2014/main" id="{81C002BE-250C-4D8B-A5F6-EA7ED95FCB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69" name="Oval 37">
              <a:extLst>
                <a:ext uri="{FF2B5EF4-FFF2-40B4-BE49-F238E27FC236}">
                  <a16:creationId xmlns:a16="http://schemas.microsoft.com/office/drawing/2014/main" id="{8A712A1F-BCEF-45E1-9E63-018F75A811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0" name="Oval 38">
              <a:extLst>
                <a:ext uri="{FF2B5EF4-FFF2-40B4-BE49-F238E27FC236}">
                  <a16:creationId xmlns:a16="http://schemas.microsoft.com/office/drawing/2014/main" id="{B2F8678F-4D2C-4097-931B-72BDE47D13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1" name="Oval 39">
              <a:extLst>
                <a:ext uri="{FF2B5EF4-FFF2-40B4-BE49-F238E27FC236}">
                  <a16:creationId xmlns:a16="http://schemas.microsoft.com/office/drawing/2014/main" id="{3A6C9109-4CE7-46E1-9F51-8129E62B1B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2" name="Oval 40">
              <a:extLst>
                <a:ext uri="{FF2B5EF4-FFF2-40B4-BE49-F238E27FC236}">
                  <a16:creationId xmlns:a16="http://schemas.microsoft.com/office/drawing/2014/main" id="{643B9690-ADDC-436F-8D23-BA8D13211F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3" name="Oval 41">
              <a:extLst>
                <a:ext uri="{FF2B5EF4-FFF2-40B4-BE49-F238E27FC236}">
                  <a16:creationId xmlns:a16="http://schemas.microsoft.com/office/drawing/2014/main" id="{04F2FF72-B6F9-477F-B1EA-750857B196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4" name="Oval 42">
              <a:extLst>
                <a:ext uri="{FF2B5EF4-FFF2-40B4-BE49-F238E27FC236}">
                  <a16:creationId xmlns:a16="http://schemas.microsoft.com/office/drawing/2014/main" id="{880FBBB2-45D8-4279-B758-AF9FE1EBB6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5" name="Oval 43">
              <a:extLst>
                <a:ext uri="{FF2B5EF4-FFF2-40B4-BE49-F238E27FC236}">
                  <a16:creationId xmlns:a16="http://schemas.microsoft.com/office/drawing/2014/main" id="{60040CFC-D4E3-4015-8B6B-A6F41653A3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6" name="Oval 44">
              <a:extLst>
                <a:ext uri="{FF2B5EF4-FFF2-40B4-BE49-F238E27FC236}">
                  <a16:creationId xmlns:a16="http://schemas.microsoft.com/office/drawing/2014/main" id="{FFCF00E4-17D3-471E-B66A-BDA485104B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7" name="Oval 45">
              <a:extLst>
                <a:ext uri="{FF2B5EF4-FFF2-40B4-BE49-F238E27FC236}">
                  <a16:creationId xmlns:a16="http://schemas.microsoft.com/office/drawing/2014/main" id="{C961A37F-2A65-40DE-81E1-AC238B4F3F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8" name="Oval 46">
              <a:extLst>
                <a:ext uri="{FF2B5EF4-FFF2-40B4-BE49-F238E27FC236}">
                  <a16:creationId xmlns:a16="http://schemas.microsoft.com/office/drawing/2014/main" id="{C787D5C1-F9FA-46DF-8A09-543C7FCF4B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79" name="Oval 47">
              <a:extLst>
                <a:ext uri="{FF2B5EF4-FFF2-40B4-BE49-F238E27FC236}">
                  <a16:creationId xmlns:a16="http://schemas.microsoft.com/office/drawing/2014/main" id="{D8E30EC6-CFC6-4B5B-AD5E-FCD1255465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0" name="Oval 48">
              <a:extLst>
                <a:ext uri="{FF2B5EF4-FFF2-40B4-BE49-F238E27FC236}">
                  <a16:creationId xmlns:a16="http://schemas.microsoft.com/office/drawing/2014/main" id="{3339EA5A-31B2-46DB-8451-86E2EA855A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1" name="Oval 49">
              <a:extLst>
                <a:ext uri="{FF2B5EF4-FFF2-40B4-BE49-F238E27FC236}">
                  <a16:creationId xmlns:a16="http://schemas.microsoft.com/office/drawing/2014/main" id="{F47FDD83-D723-45AA-9FB6-D028018A28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2" name="Oval 50">
              <a:extLst>
                <a:ext uri="{FF2B5EF4-FFF2-40B4-BE49-F238E27FC236}">
                  <a16:creationId xmlns:a16="http://schemas.microsoft.com/office/drawing/2014/main" id="{31B691B8-793C-4070-8A2D-10805AB2EB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3" name="Oval 51">
              <a:extLst>
                <a:ext uri="{FF2B5EF4-FFF2-40B4-BE49-F238E27FC236}">
                  <a16:creationId xmlns:a16="http://schemas.microsoft.com/office/drawing/2014/main" id="{2A40325B-9313-4CB4-99A4-A772819759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4" name="Oval 52">
              <a:extLst>
                <a:ext uri="{FF2B5EF4-FFF2-40B4-BE49-F238E27FC236}">
                  <a16:creationId xmlns:a16="http://schemas.microsoft.com/office/drawing/2014/main" id="{A46A5106-D265-40A8-AC0B-050FF316C2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5" name="Oval 53">
              <a:extLst>
                <a:ext uri="{FF2B5EF4-FFF2-40B4-BE49-F238E27FC236}">
                  <a16:creationId xmlns:a16="http://schemas.microsoft.com/office/drawing/2014/main" id="{858806C8-462F-4026-87D9-49E4DAAFF5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6" name="Oval 54">
              <a:extLst>
                <a:ext uri="{FF2B5EF4-FFF2-40B4-BE49-F238E27FC236}">
                  <a16:creationId xmlns:a16="http://schemas.microsoft.com/office/drawing/2014/main" id="{E819D2C7-AB6B-49DC-869C-A06138DE8C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7" name="Oval 55">
              <a:extLst>
                <a:ext uri="{FF2B5EF4-FFF2-40B4-BE49-F238E27FC236}">
                  <a16:creationId xmlns:a16="http://schemas.microsoft.com/office/drawing/2014/main" id="{B63DA47A-0CBB-4E73-AB11-414B679602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8" name="Oval 56">
              <a:extLst>
                <a:ext uri="{FF2B5EF4-FFF2-40B4-BE49-F238E27FC236}">
                  <a16:creationId xmlns:a16="http://schemas.microsoft.com/office/drawing/2014/main" id="{3EB547A4-72E6-45CA-9F08-BFCB040757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89" name="Oval 57">
              <a:extLst>
                <a:ext uri="{FF2B5EF4-FFF2-40B4-BE49-F238E27FC236}">
                  <a16:creationId xmlns:a16="http://schemas.microsoft.com/office/drawing/2014/main" id="{9B5BF5B7-C8EC-4826-9051-B57322CB99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0" name="Oval 58">
              <a:extLst>
                <a:ext uri="{FF2B5EF4-FFF2-40B4-BE49-F238E27FC236}">
                  <a16:creationId xmlns:a16="http://schemas.microsoft.com/office/drawing/2014/main" id="{21F9092D-0042-429C-AE09-3BB655C84D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1" name="Oval 59">
              <a:extLst>
                <a:ext uri="{FF2B5EF4-FFF2-40B4-BE49-F238E27FC236}">
                  <a16:creationId xmlns:a16="http://schemas.microsoft.com/office/drawing/2014/main" id="{AD47431B-7D41-478A-B745-540C9A6406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2" name="Oval 60">
              <a:extLst>
                <a:ext uri="{FF2B5EF4-FFF2-40B4-BE49-F238E27FC236}">
                  <a16:creationId xmlns:a16="http://schemas.microsoft.com/office/drawing/2014/main" id="{7BBABA13-F749-4763-A870-6B08ACCA9D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3" name="Oval 61">
              <a:extLst>
                <a:ext uri="{FF2B5EF4-FFF2-40B4-BE49-F238E27FC236}">
                  <a16:creationId xmlns:a16="http://schemas.microsoft.com/office/drawing/2014/main" id="{EADD134E-A837-498E-AE2E-41A8C6ADE0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4" name="Oval 62">
              <a:extLst>
                <a:ext uri="{FF2B5EF4-FFF2-40B4-BE49-F238E27FC236}">
                  <a16:creationId xmlns:a16="http://schemas.microsoft.com/office/drawing/2014/main" id="{CD1110C6-7A1E-4A2B-8997-548B6807C1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5" name="Oval 63">
              <a:extLst>
                <a:ext uri="{FF2B5EF4-FFF2-40B4-BE49-F238E27FC236}">
                  <a16:creationId xmlns:a16="http://schemas.microsoft.com/office/drawing/2014/main" id="{93B65D26-E883-4446-9B11-36A885B434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6" name="Oval 64">
              <a:extLst>
                <a:ext uri="{FF2B5EF4-FFF2-40B4-BE49-F238E27FC236}">
                  <a16:creationId xmlns:a16="http://schemas.microsoft.com/office/drawing/2014/main" id="{0DE35A9C-F450-4177-BACD-9580688BCE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7" name="Oval 65">
              <a:extLst>
                <a:ext uri="{FF2B5EF4-FFF2-40B4-BE49-F238E27FC236}">
                  <a16:creationId xmlns:a16="http://schemas.microsoft.com/office/drawing/2014/main" id="{A27027DA-4EDF-488C-9B79-7F75C71C62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8" name="Oval 66">
              <a:extLst>
                <a:ext uri="{FF2B5EF4-FFF2-40B4-BE49-F238E27FC236}">
                  <a16:creationId xmlns:a16="http://schemas.microsoft.com/office/drawing/2014/main" id="{BC86AA72-4EC4-4114-B4B1-CB80378A45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699" name="Oval 67">
              <a:extLst>
                <a:ext uri="{FF2B5EF4-FFF2-40B4-BE49-F238E27FC236}">
                  <a16:creationId xmlns:a16="http://schemas.microsoft.com/office/drawing/2014/main" id="{FA1B71A1-C776-438E-B263-462ABE8144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0" name="Oval 68">
              <a:extLst>
                <a:ext uri="{FF2B5EF4-FFF2-40B4-BE49-F238E27FC236}">
                  <a16:creationId xmlns:a16="http://schemas.microsoft.com/office/drawing/2014/main" id="{B47655E7-4E1B-4E25-84B9-249CCDE175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1" name="Oval 69">
              <a:extLst>
                <a:ext uri="{FF2B5EF4-FFF2-40B4-BE49-F238E27FC236}">
                  <a16:creationId xmlns:a16="http://schemas.microsoft.com/office/drawing/2014/main" id="{AB172D81-5263-47C4-B5BC-5668C9CFD2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2" name="Oval 70">
              <a:extLst>
                <a:ext uri="{FF2B5EF4-FFF2-40B4-BE49-F238E27FC236}">
                  <a16:creationId xmlns:a16="http://schemas.microsoft.com/office/drawing/2014/main" id="{B882B8A2-731A-4B92-A0C7-665F2C8B7F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3" name="Oval 71">
              <a:extLst>
                <a:ext uri="{FF2B5EF4-FFF2-40B4-BE49-F238E27FC236}">
                  <a16:creationId xmlns:a16="http://schemas.microsoft.com/office/drawing/2014/main" id="{EFEFDE6A-43F1-4B0D-895B-7C423C96E5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4" name="Oval 72">
              <a:extLst>
                <a:ext uri="{FF2B5EF4-FFF2-40B4-BE49-F238E27FC236}">
                  <a16:creationId xmlns:a16="http://schemas.microsoft.com/office/drawing/2014/main" id="{8503CF5A-D9D6-4822-9750-61307BD2C3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5" name="Oval 73">
              <a:extLst>
                <a:ext uri="{FF2B5EF4-FFF2-40B4-BE49-F238E27FC236}">
                  <a16:creationId xmlns:a16="http://schemas.microsoft.com/office/drawing/2014/main" id="{C76D9F34-B061-47BE-81D5-885FD4A312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6" name="Oval 74">
              <a:extLst>
                <a:ext uri="{FF2B5EF4-FFF2-40B4-BE49-F238E27FC236}">
                  <a16:creationId xmlns:a16="http://schemas.microsoft.com/office/drawing/2014/main" id="{F50AF059-8C0B-4A1C-B2F1-BC155D342A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7" name="Oval 75">
              <a:extLst>
                <a:ext uri="{FF2B5EF4-FFF2-40B4-BE49-F238E27FC236}">
                  <a16:creationId xmlns:a16="http://schemas.microsoft.com/office/drawing/2014/main" id="{96153278-FC4F-4D0F-815F-43A77E72A4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8" name="Oval 76">
              <a:extLst>
                <a:ext uri="{FF2B5EF4-FFF2-40B4-BE49-F238E27FC236}">
                  <a16:creationId xmlns:a16="http://schemas.microsoft.com/office/drawing/2014/main" id="{543DD03A-B432-440A-AE89-E72C1F1778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09" name="Oval 77">
              <a:extLst>
                <a:ext uri="{FF2B5EF4-FFF2-40B4-BE49-F238E27FC236}">
                  <a16:creationId xmlns:a16="http://schemas.microsoft.com/office/drawing/2014/main" id="{FA4CB38F-8537-4084-83CB-A5B11C4DB3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0" name="Oval 78">
              <a:extLst>
                <a:ext uri="{FF2B5EF4-FFF2-40B4-BE49-F238E27FC236}">
                  <a16:creationId xmlns:a16="http://schemas.microsoft.com/office/drawing/2014/main" id="{96C18309-0886-43A5-B589-40B4006B8C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1" name="Oval 79">
              <a:extLst>
                <a:ext uri="{FF2B5EF4-FFF2-40B4-BE49-F238E27FC236}">
                  <a16:creationId xmlns:a16="http://schemas.microsoft.com/office/drawing/2014/main" id="{004DD70C-068E-4DAF-B6AD-95A01F6559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2" name="Oval 80">
              <a:extLst>
                <a:ext uri="{FF2B5EF4-FFF2-40B4-BE49-F238E27FC236}">
                  <a16:creationId xmlns:a16="http://schemas.microsoft.com/office/drawing/2014/main" id="{AF89B435-D132-43C5-AC34-E4FD7BAA75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3" name="Oval 81">
              <a:extLst>
                <a:ext uri="{FF2B5EF4-FFF2-40B4-BE49-F238E27FC236}">
                  <a16:creationId xmlns:a16="http://schemas.microsoft.com/office/drawing/2014/main" id="{62B8F8FD-4061-4DF4-8C3A-CD985D2D34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4" name="Oval 82">
              <a:extLst>
                <a:ext uri="{FF2B5EF4-FFF2-40B4-BE49-F238E27FC236}">
                  <a16:creationId xmlns:a16="http://schemas.microsoft.com/office/drawing/2014/main" id="{F591A83E-A6FC-40BB-BA39-C80DB039DA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5" name="Oval 83">
              <a:extLst>
                <a:ext uri="{FF2B5EF4-FFF2-40B4-BE49-F238E27FC236}">
                  <a16:creationId xmlns:a16="http://schemas.microsoft.com/office/drawing/2014/main" id="{EE0AAF39-5050-45E3-B643-2C4504D94A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6" name="Oval 84">
              <a:extLst>
                <a:ext uri="{FF2B5EF4-FFF2-40B4-BE49-F238E27FC236}">
                  <a16:creationId xmlns:a16="http://schemas.microsoft.com/office/drawing/2014/main" id="{73466842-EFA6-4F22-AFBB-ECC40169CC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7" name="Oval 85">
              <a:extLst>
                <a:ext uri="{FF2B5EF4-FFF2-40B4-BE49-F238E27FC236}">
                  <a16:creationId xmlns:a16="http://schemas.microsoft.com/office/drawing/2014/main" id="{CF83A948-5F58-4FA3-94BB-FE0B0E79AD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8" name="Oval 86">
              <a:extLst>
                <a:ext uri="{FF2B5EF4-FFF2-40B4-BE49-F238E27FC236}">
                  <a16:creationId xmlns:a16="http://schemas.microsoft.com/office/drawing/2014/main" id="{482F3860-D29A-4585-A3A0-FE1469AA29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19" name="Oval 87">
              <a:extLst>
                <a:ext uri="{FF2B5EF4-FFF2-40B4-BE49-F238E27FC236}">
                  <a16:creationId xmlns:a16="http://schemas.microsoft.com/office/drawing/2014/main" id="{9233B6B7-B9CC-44DD-AD2C-D44FDDCC9E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0" name="Oval 88">
              <a:extLst>
                <a:ext uri="{FF2B5EF4-FFF2-40B4-BE49-F238E27FC236}">
                  <a16:creationId xmlns:a16="http://schemas.microsoft.com/office/drawing/2014/main" id="{AE424204-6779-4322-9BEA-7908AC4C70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1" name="Oval 89">
              <a:extLst>
                <a:ext uri="{FF2B5EF4-FFF2-40B4-BE49-F238E27FC236}">
                  <a16:creationId xmlns:a16="http://schemas.microsoft.com/office/drawing/2014/main" id="{6657686B-D5C4-43D0-ABE6-C5CD61103F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2" name="Oval 90">
              <a:extLst>
                <a:ext uri="{FF2B5EF4-FFF2-40B4-BE49-F238E27FC236}">
                  <a16:creationId xmlns:a16="http://schemas.microsoft.com/office/drawing/2014/main" id="{0DE3ABA1-C9F5-4205-AB5B-1D9F1213FC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3" name="Oval 91">
              <a:extLst>
                <a:ext uri="{FF2B5EF4-FFF2-40B4-BE49-F238E27FC236}">
                  <a16:creationId xmlns:a16="http://schemas.microsoft.com/office/drawing/2014/main" id="{D5275BCA-CBC9-4B5D-964A-5AB3602111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4" name="Oval 92">
              <a:extLst>
                <a:ext uri="{FF2B5EF4-FFF2-40B4-BE49-F238E27FC236}">
                  <a16:creationId xmlns:a16="http://schemas.microsoft.com/office/drawing/2014/main" id="{6B91019C-E29F-4A24-AF14-78E7DF655A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5" name="Oval 93">
              <a:extLst>
                <a:ext uri="{FF2B5EF4-FFF2-40B4-BE49-F238E27FC236}">
                  <a16:creationId xmlns:a16="http://schemas.microsoft.com/office/drawing/2014/main" id="{20295F1F-3D64-4A5F-A72D-B994A4966E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6" name="Oval 94">
              <a:extLst>
                <a:ext uri="{FF2B5EF4-FFF2-40B4-BE49-F238E27FC236}">
                  <a16:creationId xmlns:a16="http://schemas.microsoft.com/office/drawing/2014/main" id="{F51C56A9-D3C6-4AC4-84AA-8C1EFDB320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7" name="Oval 95">
              <a:extLst>
                <a:ext uri="{FF2B5EF4-FFF2-40B4-BE49-F238E27FC236}">
                  <a16:creationId xmlns:a16="http://schemas.microsoft.com/office/drawing/2014/main" id="{DB55F8F1-6303-46BA-9A73-30AFFC2D44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8" name="Oval 96">
              <a:extLst>
                <a:ext uri="{FF2B5EF4-FFF2-40B4-BE49-F238E27FC236}">
                  <a16:creationId xmlns:a16="http://schemas.microsoft.com/office/drawing/2014/main" id="{BD0280F3-295E-477B-B6A4-F82F2B0EB7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29" name="Oval 97">
              <a:extLst>
                <a:ext uri="{FF2B5EF4-FFF2-40B4-BE49-F238E27FC236}">
                  <a16:creationId xmlns:a16="http://schemas.microsoft.com/office/drawing/2014/main" id="{3189634C-FE4D-4736-A8F0-D58B7B6A1B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0" name="Oval 98">
              <a:extLst>
                <a:ext uri="{FF2B5EF4-FFF2-40B4-BE49-F238E27FC236}">
                  <a16:creationId xmlns:a16="http://schemas.microsoft.com/office/drawing/2014/main" id="{97CA6F4E-610E-4C00-8458-F9487B4291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1" name="Oval 99">
              <a:extLst>
                <a:ext uri="{FF2B5EF4-FFF2-40B4-BE49-F238E27FC236}">
                  <a16:creationId xmlns:a16="http://schemas.microsoft.com/office/drawing/2014/main" id="{A0A1989B-8F7D-471A-A69D-FBE7CB7BA2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2" name="Oval 100">
              <a:extLst>
                <a:ext uri="{FF2B5EF4-FFF2-40B4-BE49-F238E27FC236}">
                  <a16:creationId xmlns:a16="http://schemas.microsoft.com/office/drawing/2014/main" id="{779D97C3-09EA-4EE5-A47E-3E6C82BA23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3" name="Oval 101">
              <a:extLst>
                <a:ext uri="{FF2B5EF4-FFF2-40B4-BE49-F238E27FC236}">
                  <a16:creationId xmlns:a16="http://schemas.microsoft.com/office/drawing/2014/main" id="{1F59DB01-F396-466C-8EFF-11911F1442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4" name="Oval 102">
              <a:extLst>
                <a:ext uri="{FF2B5EF4-FFF2-40B4-BE49-F238E27FC236}">
                  <a16:creationId xmlns:a16="http://schemas.microsoft.com/office/drawing/2014/main" id="{241781B6-B5EC-481F-A28C-5BB77EF0F1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5" name="Oval 103">
              <a:extLst>
                <a:ext uri="{FF2B5EF4-FFF2-40B4-BE49-F238E27FC236}">
                  <a16:creationId xmlns:a16="http://schemas.microsoft.com/office/drawing/2014/main" id="{C892872E-36FC-4351-8667-0560545300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6" name="Oval 104">
              <a:extLst>
                <a:ext uri="{FF2B5EF4-FFF2-40B4-BE49-F238E27FC236}">
                  <a16:creationId xmlns:a16="http://schemas.microsoft.com/office/drawing/2014/main" id="{022D05A0-FAB6-47B7-86CC-AE0872A16A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7" name="Oval 105">
              <a:extLst>
                <a:ext uri="{FF2B5EF4-FFF2-40B4-BE49-F238E27FC236}">
                  <a16:creationId xmlns:a16="http://schemas.microsoft.com/office/drawing/2014/main" id="{493C96EC-D76A-4A11-97EB-3D531520DF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8" name="Oval 106">
              <a:extLst>
                <a:ext uri="{FF2B5EF4-FFF2-40B4-BE49-F238E27FC236}">
                  <a16:creationId xmlns:a16="http://schemas.microsoft.com/office/drawing/2014/main" id="{DC9F59DC-F1A6-400B-81F7-022DBB498E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39" name="Oval 107">
              <a:extLst>
                <a:ext uri="{FF2B5EF4-FFF2-40B4-BE49-F238E27FC236}">
                  <a16:creationId xmlns:a16="http://schemas.microsoft.com/office/drawing/2014/main" id="{8F0F458D-80A1-4C8B-AC40-DAF19C1C3A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0" name="Oval 108">
              <a:extLst>
                <a:ext uri="{FF2B5EF4-FFF2-40B4-BE49-F238E27FC236}">
                  <a16:creationId xmlns:a16="http://schemas.microsoft.com/office/drawing/2014/main" id="{0C297E36-9E89-49B4-8791-132334FD5A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1" name="Oval 109">
              <a:extLst>
                <a:ext uri="{FF2B5EF4-FFF2-40B4-BE49-F238E27FC236}">
                  <a16:creationId xmlns:a16="http://schemas.microsoft.com/office/drawing/2014/main" id="{D315326B-AE6F-4763-8590-C26925E663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2" name="Oval 110">
              <a:extLst>
                <a:ext uri="{FF2B5EF4-FFF2-40B4-BE49-F238E27FC236}">
                  <a16:creationId xmlns:a16="http://schemas.microsoft.com/office/drawing/2014/main" id="{EEC2D9A4-482B-4CBF-BD78-E0710715EC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3" name="Oval 111">
              <a:extLst>
                <a:ext uri="{FF2B5EF4-FFF2-40B4-BE49-F238E27FC236}">
                  <a16:creationId xmlns:a16="http://schemas.microsoft.com/office/drawing/2014/main" id="{AAFA85A0-83FF-4042-B2CC-8B36F7AC5C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4" name="Oval 112">
              <a:extLst>
                <a:ext uri="{FF2B5EF4-FFF2-40B4-BE49-F238E27FC236}">
                  <a16:creationId xmlns:a16="http://schemas.microsoft.com/office/drawing/2014/main" id="{ED02FF90-D40D-433F-BC28-0C920F8270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5" name="Oval 113">
              <a:extLst>
                <a:ext uri="{FF2B5EF4-FFF2-40B4-BE49-F238E27FC236}">
                  <a16:creationId xmlns:a16="http://schemas.microsoft.com/office/drawing/2014/main" id="{24FE71DE-FAAF-4523-B938-CFF4E8C47D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6" name="Oval 114">
              <a:extLst>
                <a:ext uri="{FF2B5EF4-FFF2-40B4-BE49-F238E27FC236}">
                  <a16:creationId xmlns:a16="http://schemas.microsoft.com/office/drawing/2014/main" id="{A06B603C-F9AC-420A-8909-F9ACFB7204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7" name="Oval 115">
              <a:extLst>
                <a:ext uri="{FF2B5EF4-FFF2-40B4-BE49-F238E27FC236}">
                  <a16:creationId xmlns:a16="http://schemas.microsoft.com/office/drawing/2014/main" id="{965B1139-971C-4406-9EE0-7C94BDCF84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8" name="Oval 116">
              <a:extLst>
                <a:ext uri="{FF2B5EF4-FFF2-40B4-BE49-F238E27FC236}">
                  <a16:creationId xmlns:a16="http://schemas.microsoft.com/office/drawing/2014/main" id="{3138CC40-E7C5-45A1-952E-7CC67D7604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49" name="Oval 117">
              <a:extLst>
                <a:ext uri="{FF2B5EF4-FFF2-40B4-BE49-F238E27FC236}">
                  <a16:creationId xmlns:a16="http://schemas.microsoft.com/office/drawing/2014/main" id="{DCFF56A3-C10A-4F8E-8C6E-23F9E23045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0" name="Oval 118">
              <a:extLst>
                <a:ext uri="{FF2B5EF4-FFF2-40B4-BE49-F238E27FC236}">
                  <a16:creationId xmlns:a16="http://schemas.microsoft.com/office/drawing/2014/main" id="{AF51C575-D613-4B19-A9AE-87C5DD1A98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1" name="Oval 119">
              <a:extLst>
                <a:ext uri="{FF2B5EF4-FFF2-40B4-BE49-F238E27FC236}">
                  <a16:creationId xmlns:a16="http://schemas.microsoft.com/office/drawing/2014/main" id="{58CA23B6-5E8B-47A7-9CF1-8D715CA5C6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2" name="Oval 120">
              <a:extLst>
                <a:ext uri="{FF2B5EF4-FFF2-40B4-BE49-F238E27FC236}">
                  <a16:creationId xmlns:a16="http://schemas.microsoft.com/office/drawing/2014/main" id="{38F64382-1A9E-48BC-A02A-CB9E107EF0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3" name="Oval 121">
              <a:extLst>
                <a:ext uri="{FF2B5EF4-FFF2-40B4-BE49-F238E27FC236}">
                  <a16:creationId xmlns:a16="http://schemas.microsoft.com/office/drawing/2014/main" id="{8583DE86-531A-412E-A4A4-B2CB019324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4" name="Oval 122">
              <a:extLst>
                <a:ext uri="{FF2B5EF4-FFF2-40B4-BE49-F238E27FC236}">
                  <a16:creationId xmlns:a16="http://schemas.microsoft.com/office/drawing/2014/main" id="{379A0423-BAED-40FC-A807-6071FA0076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5" name="Oval 123">
              <a:extLst>
                <a:ext uri="{FF2B5EF4-FFF2-40B4-BE49-F238E27FC236}">
                  <a16:creationId xmlns:a16="http://schemas.microsoft.com/office/drawing/2014/main" id="{0BB16D35-C304-448E-8F7E-1C464FFCA1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6" name="Oval 124">
              <a:extLst>
                <a:ext uri="{FF2B5EF4-FFF2-40B4-BE49-F238E27FC236}">
                  <a16:creationId xmlns:a16="http://schemas.microsoft.com/office/drawing/2014/main" id="{BA0A583E-7522-4AE5-8210-90FCB4911F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7" name="Oval 125">
              <a:extLst>
                <a:ext uri="{FF2B5EF4-FFF2-40B4-BE49-F238E27FC236}">
                  <a16:creationId xmlns:a16="http://schemas.microsoft.com/office/drawing/2014/main" id="{BD51C57D-12C5-483C-9789-9FB68B56CD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8" name="Oval 126">
              <a:extLst>
                <a:ext uri="{FF2B5EF4-FFF2-40B4-BE49-F238E27FC236}">
                  <a16:creationId xmlns:a16="http://schemas.microsoft.com/office/drawing/2014/main" id="{1FB8F46F-AA80-4A2D-A2A5-E5AC8A7B6E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59" name="Oval 127">
              <a:extLst>
                <a:ext uri="{FF2B5EF4-FFF2-40B4-BE49-F238E27FC236}">
                  <a16:creationId xmlns:a16="http://schemas.microsoft.com/office/drawing/2014/main" id="{ED68C173-3404-49CF-98FD-16512348FC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0" name="Oval 128">
              <a:extLst>
                <a:ext uri="{FF2B5EF4-FFF2-40B4-BE49-F238E27FC236}">
                  <a16:creationId xmlns:a16="http://schemas.microsoft.com/office/drawing/2014/main" id="{72159137-9EE6-432B-BC21-497A76AB7D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1" name="Oval 129">
              <a:extLst>
                <a:ext uri="{FF2B5EF4-FFF2-40B4-BE49-F238E27FC236}">
                  <a16:creationId xmlns:a16="http://schemas.microsoft.com/office/drawing/2014/main" id="{BAE7EDDF-28B1-4A73-8AC6-5B7A2F3AA6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2" name="Oval 130">
              <a:extLst>
                <a:ext uri="{FF2B5EF4-FFF2-40B4-BE49-F238E27FC236}">
                  <a16:creationId xmlns:a16="http://schemas.microsoft.com/office/drawing/2014/main" id="{EA94D7CA-BF43-4C3D-ADDF-A2F27A485D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3" name="Oval 131">
              <a:extLst>
                <a:ext uri="{FF2B5EF4-FFF2-40B4-BE49-F238E27FC236}">
                  <a16:creationId xmlns:a16="http://schemas.microsoft.com/office/drawing/2014/main" id="{24840D98-A711-41C2-94CC-26B98CE7F7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4" name="Oval 132">
              <a:extLst>
                <a:ext uri="{FF2B5EF4-FFF2-40B4-BE49-F238E27FC236}">
                  <a16:creationId xmlns:a16="http://schemas.microsoft.com/office/drawing/2014/main" id="{BBD4BEC9-5E4E-48DC-AA1B-FF5B95789F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5" name="Oval 133">
              <a:extLst>
                <a:ext uri="{FF2B5EF4-FFF2-40B4-BE49-F238E27FC236}">
                  <a16:creationId xmlns:a16="http://schemas.microsoft.com/office/drawing/2014/main" id="{9B4C745B-3FB4-4BD8-A7EF-F3CE17A4D3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6" name="Oval 134">
              <a:extLst>
                <a:ext uri="{FF2B5EF4-FFF2-40B4-BE49-F238E27FC236}">
                  <a16:creationId xmlns:a16="http://schemas.microsoft.com/office/drawing/2014/main" id="{E10F04AD-A9E3-40C6-A216-02B0CBF8FA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7" name="Oval 135">
              <a:extLst>
                <a:ext uri="{FF2B5EF4-FFF2-40B4-BE49-F238E27FC236}">
                  <a16:creationId xmlns:a16="http://schemas.microsoft.com/office/drawing/2014/main" id="{3BBB65C9-3EEC-42F3-8D17-0E3A624F4F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8" name="Oval 136">
              <a:extLst>
                <a:ext uri="{FF2B5EF4-FFF2-40B4-BE49-F238E27FC236}">
                  <a16:creationId xmlns:a16="http://schemas.microsoft.com/office/drawing/2014/main" id="{9B2E3AE5-425F-42E2-BE99-1B00C04A5C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69" name="Oval 137">
              <a:extLst>
                <a:ext uri="{FF2B5EF4-FFF2-40B4-BE49-F238E27FC236}">
                  <a16:creationId xmlns:a16="http://schemas.microsoft.com/office/drawing/2014/main" id="{C45D8C6A-2965-4714-868A-52A42BD66B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0" name="Oval 138">
              <a:extLst>
                <a:ext uri="{FF2B5EF4-FFF2-40B4-BE49-F238E27FC236}">
                  <a16:creationId xmlns:a16="http://schemas.microsoft.com/office/drawing/2014/main" id="{885ED098-FCDC-4A1B-8DEB-5237E25D45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1" name="Oval 139">
              <a:extLst>
                <a:ext uri="{FF2B5EF4-FFF2-40B4-BE49-F238E27FC236}">
                  <a16:creationId xmlns:a16="http://schemas.microsoft.com/office/drawing/2014/main" id="{E66D7A5B-EF26-4530-A142-40D4047DD4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2" name="Oval 140">
              <a:extLst>
                <a:ext uri="{FF2B5EF4-FFF2-40B4-BE49-F238E27FC236}">
                  <a16:creationId xmlns:a16="http://schemas.microsoft.com/office/drawing/2014/main" id="{063C2337-FB63-4794-8C2C-D5FAB1D799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3" name="Oval 141">
              <a:extLst>
                <a:ext uri="{FF2B5EF4-FFF2-40B4-BE49-F238E27FC236}">
                  <a16:creationId xmlns:a16="http://schemas.microsoft.com/office/drawing/2014/main" id="{B2EB41B4-040F-4FC4-A766-032871569D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4" name="Oval 142">
              <a:extLst>
                <a:ext uri="{FF2B5EF4-FFF2-40B4-BE49-F238E27FC236}">
                  <a16:creationId xmlns:a16="http://schemas.microsoft.com/office/drawing/2014/main" id="{0D96AE39-D356-4427-B0FA-71E75241C3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5" name="Oval 143">
              <a:extLst>
                <a:ext uri="{FF2B5EF4-FFF2-40B4-BE49-F238E27FC236}">
                  <a16:creationId xmlns:a16="http://schemas.microsoft.com/office/drawing/2014/main" id="{A7ABF7DD-DB88-4CEF-A189-8B2F0303DB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6" name="Oval 144">
              <a:extLst>
                <a:ext uri="{FF2B5EF4-FFF2-40B4-BE49-F238E27FC236}">
                  <a16:creationId xmlns:a16="http://schemas.microsoft.com/office/drawing/2014/main" id="{012634A6-188B-40C0-A1C5-31CC0FC46D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7" name="Oval 145">
              <a:extLst>
                <a:ext uri="{FF2B5EF4-FFF2-40B4-BE49-F238E27FC236}">
                  <a16:creationId xmlns:a16="http://schemas.microsoft.com/office/drawing/2014/main" id="{F35920D1-34B0-4F16-BD2B-89413A7CF8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8" name="Oval 146">
              <a:extLst>
                <a:ext uri="{FF2B5EF4-FFF2-40B4-BE49-F238E27FC236}">
                  <a16:creationId xmlns:a16="http://schemas.microsoft.com/office/drawing/2014/main" id="{F1471823-715E-41B6-AD46-58CC20456B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79" name="Oval 147">
              <a:extLst>
                <a:ext uri="{FF2B5EF4-FFF2-40B4-BE49-F238E27FC236}">
                  <a16:creationId xmlns:a16="http://schemas.microsoft.com/office/drawing/2014/main" id="{0E0B5AFF-47B7-47B9-A809-40A10FCADF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0" name="Oval 148">
              <a:extLst>
                <a:ext uri="{FF2B5EF4-FFF2-40B4-BE49-F238E27FC236}">
                  <a16:creationId xmlns:a16="http://schemas.microsoft.com/office/drawing/2014/main" id="{BB75A43C-9FFB-46ED-85A5-ED3743A071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1" name="Oval 149">
              <a:extLst>
                <a:ext uri="{FF2B5EF4-FFF2-40B4-BE49-F238E27FC236}">
                  <a16:creationId xmlns:a16="http://schemas.microsoft.com/office/drawing/2014/main" id="{20A05CC5-C038-4BE8-8972-1D370C47C0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2" name="Oval 150">
              <a:extLst>
                <a:ext uri="{FF2B5EF4-FFF2-40B4-BE49-F238E27FC236}">
                  <a16:creationId xmlns:a16="http://schemas.microsoft.com/office/drawing/2014/main" id="{6DE2ADA6-89EC-494C-958B-CA39BE219D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3" name="Oval 151">
              <a:extLst>
                <a:ext uri="{FF2B5EF4-FFF2-40B4-BE49-F238E27FC236}">
                  <a16:creationId xmlns:a16="http://schemas.microsoft.com/office/drawing/2014/main" id="{246F4937-6EE7-432A-851C-8EEE848662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4" name="Oval 152">
              <a:extLst>
                <a:ext uri="{FF2B5EF4-FFF2-40B4-BE49-F238E27FC236}">
                  <a16:creationId xmlns:a16="http://schemas.microsoft.com/office/drawing/2014/main" id="{5E4DA3C7-4EE8-4F06-8831-49BC9A5A0A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5" name="Oval 153">
              <a:extLst>
                <a:ext uri="{FF2B5EF4-FFF2-40B4-BE49-F238E27FC236}">
                  <a16:creationId xmlns:a16="http://schemas.microsoft.com/office/drawing/2014/main" id="{3871873F-BBB4-4B7C-B7DD-8287EFDDDF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6" name="Oval 154">
              <a:extLst>
                <a:ext uri="{FF2B5EF4-FFF2-40B4-BE49-F238E27FC236}">
                  <a16:creationId xmlns:a16="http://schemas.microsoft.com/office/drawing/2014/main" id="{52B88DFF-D27E-4C50-9E00-D6C58F9D6E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7" name="Oval 155">
              <a:extLst>
                <a:ext uri="{FF2B5EF4-FFF2-40B4-BE49-F238E27FC236}">
                  <a16:creationId xmlns:a16="http://schemas.microsoft.com/office/drawing/2014/main" id="{F3C8774C-B38F-462E-BA0B-2237D37F27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8" name="Oval 156">
              <a:extLst>
                <a:ext uri="{FF2B5EF4-FFF2-40B4-BE49-F238E27FC236}">
                  <a16:creationId xmlns:a16="http://schemas.microsoft.com/office/drawing/2014/main" id="{FDFFECE4-79E1-4150-A242-67F6231F26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89" name="Oval 157">
              <a:extLst>
                <a:ext uri="{FF2B5EF4-FFF2-40B4-BE49-F238E27FC236}">
                  <a16:creationId xmlns:a16="http://schemas.microsoft.com/office/drawing/2014/main" id="{1B641C9C-8D12-4F04-B789-C50738EA35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0" name="Oval 158">
              <a:extLst>
                <a:ext uri="{FF2B5EF4-FFF2-40B4-BE49-F238E27FC236}">
                  <a16:creationId xmlns:a16="http://schemas.microsoft.com/office/drawing/2014/main" id="{868A6A39-177D-4FB5-91C0-84F0C340CA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1" name="Oval 159">
              <a:extLst>
                <a:ext uri="{FF2B5EF4-FFF2-40B4-BE49-F238E27FC236}">
                  <a16:creationId xmlns:a16="http://schemas.microsoft.com/office/drawing/2014/main" id="{FC5AB40D-42C0-4596-A944-BAB85B3FF8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2" name="Oval 160">
              <a:extLst>
                <a:ext uri="{FF2B5EF4-FFF2-40B4-BE49-F238E27FC236}">
                  <a16:creationId xmlns:a16="http://schemas.microsoft.com/office/drawing/2014/main" id="{38B6783C-B8E0-4059-95EE-C097FF1305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3" name="Oval 161">
              <a:extLst>
                <a:ext uri="{FF2B5EF4-FFF2-40B4-BE49-F238E27FC236}">
                  <a16:creationId xmlns:a16="http://schemas.microsoft.com/office/drawing/2014/main" id="{DE71F73B-2646-4F73-A822-9323D52157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4" name="Oval 162">
              <a:extLst>
                <a:ext uri="{FF2B5EF4-FFF2-40B4-BE49-F238E27FC236}">
                  <a16:creationId xmlns:a16="http://schemas.microsoft.com/office/drawing/2014/main" id="{0CB5AF77-2423-4D22-9625-5E1497EA65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5" name="Oval 163">
              <a:extLst>
                <a:ext uri="{FF2B5EF4-FFF2-40B4-BE49-F238E27FC236}">
                  <a16:creationId xmlns:a16="http://schemas.microsoft.com/office/drawing/2014/main" id="{59785FA0-3E9D-41FD-939D-47C38BF01B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6" name="Oval 164">
              <a:extLst>
                <a:ext uri="{FF2B5EF4-FFF2-40B4-BE49-F238E27FC236}">
                  <a16:creationId xmlns:a16="http://schemas.microsoft.com/office/drawing/2014/main" id="{C1E0D106-617B-4E9C-A8D1-7E87AD82BB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7" name="Oval 165">
              <a:extLst>
                <a:ext uri="{FF2B5EF4-FFF2-40B4-BE49-F238E27FC236}">
                  <a16:creationId xmlns:a16="http://schemas.microsoft.com/office/drawing/2014/main" id="{0A746294-EF79-4BAA-90B1-803E8D8CE0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8" name="Oval 166">
              <a:extLst>
                <a:ext uri="{FF2B5EF4-FFF2-40B4-BE49-F238E27FC236}">
                  <a16:creationId xmlns:a16="http://schemas.microsoft.com/office/drawing/2014/main" id="{8F373AEC-803C-4436-A421-243A1DCA85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799" name="Oval 167">
              <a:extLst>
                <a:ext uri="{FF2B5EF4-FFF2-40B4-BE49-F238E27FC236}">
                  <a16:creationId xmlns:a16="http://schemas.microsoft.com/office/drawing/2014/main" id="{B775F671-1F65-4250-9AA3-B86A3D0A67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0" name="Oval 168">
              <a:extLst>
                <a:ext uri="{FF2B5EF4-FFF2-40B4-BE49-F238E27FC236}">
                  <a16:creationId xmlns:a16="http://schemas.microsoft.com/office/drawing/2014/main" id="{7936226D-68D4-4965-921F-BDC0C79A56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1" name="Oval 169">
              <a:extLst>
                <a:ext uri="{FF2B5EF4-FFF2-40B4-BE49-F238E27FC236}">
                  <a16:creationId xmlns:a16="http://schemas.microsoft.com/office/drawing/2014/main" id="{BD3A7626-630D-44BB-BD13-3C5C1B0072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2" name="Oval 170">
              <a:extLst>
                <a:ext uri="{FF2B5EF4-FFF2-40B4-BE49-F238E27FC236}">
                  <a16:creationId xmlns:a16="http://schemas.microsoft.com/office/drawing/2014/main" id="{32F4D372-99FB-412D-8A4F-09B9314CB2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3" name="Oval 171">
              <a:extLst>
                <a:ext uri="{FF2B5EF4-FFF2-40B4-BE49-F238E27FC236}">
                  <a16:creationId xmlns:a16="http://schemas.microsoft.com/office/drawing/2014/main" id="{939BA6DE-4944-4FDD-B516-85D4384CB5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4" name="Oval 172">
              <a:extLst>
                <a:ext uri="{FF2B5EF4-FFF2-40B4-BE49-F238E27FC236}">
                  <a16:creationId xmlns:a16="http://schemas.microsoft.com/office/drawing/2014/main" id="{9F0A0123-38FC-4DCD-9079-49906E2BAB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5" name="Oval 173">
              <a:extLst>
                <a:ext uri="{FF2B5EF4-FFF2-40B4-BE49-F238E27FC236}">
                  <a16:creationId xmlns:a16="http://schemas.microsoft.com/office/drawing/2014/main" id="{626E5B0B-C88F-4261-A9EC-BD9F8DF22E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6" name="Oval 174">
              <a:extLst>
                <a:ext uri="{FF2B5EF4-FFF2-40B4-BE49-F238E27FC236}">
                  <a16:creationId xmlns:a16="http://schemas.microsoft.com/office/drawing/2014/main" id="{81AF2711-1621-490C-A9E0-40759F02B7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7" name="Oval 175">
              <a:extLst>
                <a:ext uri="{FF2B5EF4-FFF2-40B4-BE49-F238E27FC236}">
                  <a16:creationId xmlns:a16="http://schemas.microsoft.com/office/drawing/2014/main" id="{CDEE529B-388E-4C64-AEDB-2E36FA8700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8" name="Oval 176">
              <a:extLst>
                <a:ext uri="{FF2B5EF4-FFF2-40B4-BE49-F238E27FC236}">
                  <a16:creationId xmlns:a16="http://schemas.microsoft.com/office/drawing/2014/main" id="{EFDD8BCA-6E8B-4C72-A9A8-D4B233B3FD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09" name="Oval 177">
              <a:extLst>
                <a:ext uri="{FF2B5EF4-FFF2-40B4-BE49-F238E27FC236}">
                  <a16:creationId xmlns:a16="http://schemas.microsoft.com/office/drawing/2014/main" id="{763391EC-DC7A-4514-B702-D09707129E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0" name="Oval 178">
              <a:extLst>
                <a:ext uri="{FF2B5EF4-FFF2-40B4-BE49-F238E27FC236}">
                  <a16:creationId xmlns:a16="http://schemas.microsoft.com/office/drawing/2014/main" id="{E18EC3A8-B1E3-4162-B2D1-FC26EBEE36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1" name="Oval 179">
              <a:extLst>
                <a:ext uri="{FF2B5EF4-FFF2-40B4-BE49-F238E27FC236}">
                  <a16:creationId xmlns:a16="http://schemas.microsoft.com/office/drawing/2014/main" id="{ED642F8D-AA9D-4618-9ED0-DE7AB13E2A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2" name="Oval 180">
              <a:extLst>
                <a:ext uri="{FF2B5EF4-FFF2-40B4-BE49-F238E27FC236}">
                  <a16:creationId xmlns:a16="http://schemas.microsoft.com/office/drawing/2014/main" id="{035875BD-3212-4DBA-BDCD-A58D0B270F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3" name="Oval 181">
              <a:extLst>
                <a:ext uri="{FF2B5EF4-FFF2-40B4-BE49-F238E27FC236}">
                  <a16:creationId xmlns:a16="http://schemas.microsoft.com/office/drawing/2014/main" id="{B37FF03D-7047-4EB2-AA48-C6A848AFFC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4" name="Oval 182">
              <a:extLst>
                <a:ext uri="{FF2B5EF4-FFF2-40B4-BE49-F238E27FC236}">
                  <a16:creationId xmlns:a16="http://schemas.microsoft.com/office/drawing/2014/main" id="{21E6AC5E-F7FE-4410-8FCF-21253778C5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5" name="Oval 183">
              <a:extLst>
                <a:ext uri="{FF2B5EF4-FFF2-40B4-BE49-F238E27FC236}">
                  <a16:creationId xmlns:a16="http://schemas.microsoft.com/office/drawing/2014/main" id="{A8B3A779-92D4-490C-96D2-54AB82F549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6" name="Oval 184">
              <a:extLst>
                <a:ext uri="{FF2B5EF4-FFF2-40B4-BE49-F238E27FC236}">
                  <a16:creationId xmlns:a16="http://schemas.microsoft.com/office/drawing/2014/main" id="{E7951878-5BF5-4A8C-B437-52ED2F4ADC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7" name="Oval 185">
              <a:extLst>
                <a:ext uri="{FF2B5EF4-FFF2-40B4-BE49-F238E27FC236}">
                  <a16:creationId xmlns:a16="http://schemas.microsoft.com/office/drawing/2014/main" id="{A837A904-3A74-469C-8FAB-5938DCF353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8" name="Oval 186">
              <a:extLst>
                <a:ext uri="{FF2B5EF4-FFF2-40B4-BE49-F238E27FC236}">
                  <a16:creationId xmlns:a16="http://schemas.microsoft.com/office/drawing/2014/main" id="{BC2C70C5-555C-4E45-9F04-EEEC5F50EF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19" name="Oval 187">
              <a:extLst>
                <a:ext uri="{FF2B5EF4-FFF2-40B4-BE49-F238E27FC236}">
                  <a16:creationId xmlns:a16="http://schemas.microsoft.com/office/drawing/2014/main" id="{B6E74AD4-439C-4370-B202-5F23F5EEF2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0" name="Oval 188">
              <a:extLst>
                <a:ext uri="{FF2B5EF4-FFF2-40B4-BE49-F238E27FC236}">
                  <a16:creationId xmlns:a16="http://schemas.microsoft.com/office/drawing/2014/main" id="{978BBA29-A03F-47E7-A1B4-A502A81092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1" name="Oval 189">
              <a:extLst>
                <a:ext uri="{FF2B5EF4-FFF2-40B4-BE49-F238E27FC236}">
                  <a16:creationId xmlns:a16="http://schemas.microsoft.com/office/drawing/2014/main" id="{EFD50211-FD21-4B4B-B0DC-C5A9A9DD34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2" name="Oval 190">
              <a:extLst>
                <a:ext uri="{FF2B5EF4-FFF2-40B4-BE49-F238E27FC236}">
                  <a16:creationId xmlns:a16="http://schemas.microsoft.com/office/drawing/2014/main" id="{D2ABFCD8-5FC4-4298-BE06-BBE63E7800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3" name="Oval 191">
              <a:extLst>
                <a:ext uri="{FF2B5EF4-FFF2-40B4-BE49-F238E27FC236}">
                  <a16:creationId xmlns:a16="http://schemas.microsoft.com/office/drawing/2014/main" id="{C6F1CDB5-37B0-4F9C-9F26-4E523309E6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4" name="Oval 192">
              <a:extLst>
                <a:ext uri="{FF2B5EF4-FFF2-40B4-BE49-F238E27FC236}">
                  <a16:creationId xmlns:a16="http://schemas.microsoft.com/office/drawing/2014/main" id="{35F5DA81-E3F1-4F9F-9BA5-72FA1C1F24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5" name="Oval 193">
              <a:extLst>
                <a:ext uri="{FF2B5EF4-FFF2-40B4-BE49-F238E27FC236}">
                  <a16:creationId xmlns:a16="http://schemas.microsoft.com/office/drawing/2014/main" id="{90A2C805-1EEF-48D1-9737-441C04FFA8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6" name="Oval 194">
              <a:extLst>
                <a:ext uri="{FF2B5EF4-FFF2-40B4-BE49-F238E27FC236}">
                  <a16:creationId xmlns:a16="http://schemas.microsoft.com/office/drawing/2014/main" id="{AC9E13C1-6418-4BDE-A368-2DD6B2BC95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7" name="Oval 195">
              <a:extLst>
                <a:ext uri="{FF2B5EF4-FFF2-40B4-BE49-F238E27FC236}">
                  <a16:creationId xmlns:a16="http://schemas.microsoft.com/office/drawing/2014/main" id="{C0471974-253F-4196-B07C-D926815595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8" name="Oval 196">
              <a:extLst>
                <a:ext uri="{FF2B5EF4-FFF2-40B4-BE49-F238E27FC236}">
                  <a16:creationId xmlns:a16="http://schemas.microsoft.com/office/drawing/2014/main" id="{E4214367-5F96-45C8-A66E-63BDEEA1F3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29" name="Oval 197">
              <a:extLst>
                <a:ext uri="{FF2B5EF4-FFF2-40B4-BE49-F238E27FC236}">
                  <a16:creationId xmlns:a16="http://schemas.microsoft.com/office/drawing/2014/main" id="{97E00AF7-D70C-496D-8F84-16C70DA6A2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0" name="Oval 198">
              <a:extLst>
                <a:ext uri="{FF2B5EF4-FFF2-40B4-BE49-F238E27FC236}">
                  <a16:creationId xmlns:a16="http://schemas.microsoft.com/office/drawing/2014/main" id="{A8B974AC-B671-46B4-9926-976D8D6916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1" name="Oval 199">
              <a:extLst>
                <a:ext uri="{FF2B5EF4-FFF2-40B4-BE49-F238E27FC236}">
                  <a16:creationId xmlns:a16="http://schemas.microsoft.com/office/drawing/2014/main" id="{CC0E3CEF-428C-475F-B48D-1617ED95E4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2" name="Oval 200">
              <a:extLst>
                <a:ext uri="{FF2B5EF4-FFF2-40B4-BE49-F238E27FC236}">
                  <a16:creationId xmlns:a16="http://schemas.microsoft.com/office/drawing/2014/main" id="{70F20F1B-ADBC-4A4B-ADF9-3D4804360F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3" name="Oval 201">
              <a:extLst>
                <a:ext uri="{FF2B5EF4-FFF2-40B4-BE49-F238E27FC236}">
                  <a16:creationId xmlns:a16="http://schemas.microsoft.com/office/drawing/2014/main" id="{FC1D8AF8-2B22-4187-96BB-E4216C74CA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4" name="Oval 202">
              <a:extLst>
                <a:ext uri="{FF2B5EF4-FFF2-40B4-BE49-F238E27FC236}">
                  <a16:creationId xmlns:a16="http://schemas.microsoft.com/office/drawing/2014/main" id="{4299E59E-0536-43B3-BB6C-00606AF441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5" name="Oval 203">
              <a:extLst>
                <a:ext uri="{FF2B5EF4-FFF2-40B4-BE49-F238E27FC236}">
                  <a16:creationId xmlns:a16="http://schemas.microsoft.com/office/drawing/2014/main" id="{BA95E800-A205-4C01-906B-9F40CFDAB9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6" name="Oval 204">
              <a:extLst>
                <a:ext uri="{FF2B5EF4-FFF2-40B4-BE49-F238E27FC236}">
                  <a16:creationId xmlns:a16="http://schemas.microsoft.com/office/drawing/2014/main" id="{32696DFC-3BB2-48AB-BB13-22E2AF0C84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7" name="Oval 205">
              <a:extLst>
                <a:ext uri="{FF2B5EF4-FFF2-40B4-BE49-F238E27FC236}">
                  <a16:creationId xmlns:a16="http://schemas.microsoft.com/office/drawing/2014/main" id="{53618481-02A8-4ECB-B43C-3428DBE9AF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8" name="Oval 206">
              <a:extLst>
                <a:ext uri="{FF2B5EF4-FFF2-40B4-BE49-F238E27FC236}">
                  <a16:creationId xmlns:a16="http://schemas.microsoft.com/office/drawing/2014/main" id="{19077D0A-6B70-4E42-B1CB-81EAD4B6D0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39" name="Oval 207">
              <a:extLst>
                <a:ext uri="{FF2B5EF4-FFF2-40B4-BE49-F238E27FC236}">
                  <a16:creationId xmlns:a16="http://schemas.microsoft.com/office/drawing/2014/main" id="{48DDC371-AE69-4C20-9D26-B1C0794096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0" name="Oval 208">
              <a:extLst>
                <a:ext uri="{FF2B5EF4-FFF2-40B4-BE49-F238E27FC236}">
                  <a16:creationId xmlns:a16="http://schemas.microsoft.com/office/drawing/2014/main" id="{D2214AD0-EB16-4903-92DC-EC7D8BE0EF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1" name="Oval 209">
              <a:extLst>
                <a:ext uri="{FF2B5EF4-FFF2-40B4-BE49-F238E27FC236}">
                  <a16:creationId xmlns:a16="http://schemas.microsoft.com/office/drawing/2014/main" id="{8D72B8BD-0CC1-46A1-A316-C23D27610A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2" name="Oval 210">
              <a:extLst>
                <a:ext uri="{FF2B5EF4-FFF2-40B4-BE49-F238E27FC236}">
                  <a16:creationId xmlns:a16="http://schemas.microsoft.com/office/drawing/2014/main" id="{863B4236-61E9-449C-9799-57CE51E4E4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3" name="Oval 211">
              <a:extLst>
                <a:ext uri="{FF2B5EF4-FFF2-40B4-BE49-F238E27FC236}">
                  <a16:creationId xmlns:a16="http://schemas.microsoft.com/office/drawing/2014/main" id="{96319C4F-80A9-4B22-8761-31025549A1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4" name="Oval 212">
              <a:extLst>
                <a:ext uri="{FF2B5EF4-FFF2-40B4-BE49-F238E27FC236}">
                  <a16:creationId xmlns:a16="http://schemas.microsoft.com/office/drawing/2014/main" id="{1F53B98B-06C8-48E0-B8D8-B1D01CFD82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5" name="Oval 213">
              <a:extLst>
                <a:ext uri="{FF2B5EF4-FFF2-40B4-BE49-F238E27FC236}">
                  <a16:creationId xmlns:a16="http://schemas.microsoft.com/office/drawing/2014/main" id="{425CBBFB-EE8A-4849-A2C9-74794A941C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6" name="Oval 214">
              <a:extLst>
                <a:ext uri="{FF2B5EF4-FFF2-40B4-BE49-F238E27FC236}">
                  <a16:creationId xmlns:a16="http://schemas.microsoft.com/office/drawing/2014/main" id="{62640BB4-B5C2-48FF-A6D1-0A749967A2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7" name="Oval 215">
              <a:extLst>
                <a:ext uri="{FF2B5EF4-FFF2-40B4-BE49-F238E27FC236}">
                  <a16:creationId xmlns:a16="http://schemas.microsoft.com/office/drawing/2014/main" id="{3A40CCF9-64A5-4F7A-A639-D5F6C01865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8" name="Oval 216">
              <a:extLst>
                <a:ext uri="{FF2B5EF4-FFF2-40B4-BE49-F238E27FC236}">
                  <a16:creationId xmlns:a16="http://schemas.microsoft.com/office/drawing/2014/main" id="{BC3DB48D-ABFF-4C83-BB19-6BA3AB06CC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849" name="Oval 217">
              <a:extLst>
                <a:ext uri="{FF2B5EF4-FFF2-40B4-BE49-F238E27FC236}">
                  <a16:creationId xmlns:a16="http://schemas.microsoft.com/office/drawing/2014/main" id="{3F8D63FA-70A7-4768-AB46-BED204A4C8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9850" name="Rectangle 218">
            <a:extLst>
              <a:ext uri="{FF2B5EF4-FFF2-40B4-BE49-F238E27FC236}">
                <a16:creationId xmlns:a16="http://schemas.microsoft.com/office/drawing/2014/main" id="{705EA39D-4F4B-4222-897F-383BE87818C8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it-IT" altLang="it-IT" noProof="0"/>
              <a:t>Fare clic per modificare lo stile del titolo</a:t>
            </a:r>
          </a:p>
        </p:txBody>
      </p:sp>
      <p:sp>
        <p:nvSpPr>
          <p:cNvPr id="69851" name="Rectangle 219">
            <a:extLst>
              <a:ext uri="{FF2B5EF4-FFF2-40B4-BE49-F238E27FC236}">
                <a16:creationId xmlns:a16="http://schemas.microsoft.com/office/drawing/2014/main" id="{87ED7EA3-2089-4F07-AB30-0C2C6644E2B8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69852" name="Rectangle 220">
            <a:extLst>
              <a:ext uri="{FF2B5EF4-FFF2-40B4-BE49-F238E27FC236}">
                <a16:creationId xmlns:a16="http://schemas.microsoft.com/office/drawing/2014/main" id="{37B67E27-4968-488F-994C-B3416029C0A2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9853" name="Rectangle 221">
            <a:extLst>
              <a:ext uri="{FF2B5EF4-FFF2-40B4-BE49-F238E27FC236}">
                <a16:creationId xmlns:a16="http://schemas.microsoft.com/office/drawing/2014/main" id="{D1900954-0570-4947-8F22-BC3816A4DF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9854" name="Rectangle 222">
            <a:extLst>
              <a:ext uri="{FF2B5EF4-FFF2-40B4-BE49-F238E27FC236}">
                <a16:creationId xmlns:a16="http://schemas.microsoft.com/office/drawing/2014/main" id="{428516ED-BB7B-4595-9701-75A95330056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4B1EDB5-C5C7-4EDC-8F56-E0C009501E5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50683D-F277-4C63-B2D2-80971C94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37E048-3867-42A1-BE10-0155340E1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AA121DC-247F-4914-B3E9-F24005F8AB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A5D6198-0F8E-4DAC-B1DC-975C9E3CBA0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A5E986-8353-46FC-BFD5-1523E948F5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51ECCBB-66E5-4A6C-8BBE-7CB7BDAE874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7417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93C39B-BB3E-4BE5-B805-F6CDF342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30D857-5CEC-4797-83AC-4E1D4F17D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C9A6F5E-6CAB-4CBB-8044-18BA7807CC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54C417-9892-4DA0-B56B-CC176A23E2E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4FC1F82-85F7-4340-B5D3-EBD6E51B703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BA17CCB-16F9-4BE7-A2E1-5FD200FE58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049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E5F812-41D6-40A1-A308-461DDB6AC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E8C5CA-8606-41A6-ABB8-6DED61694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FDC6B01-7C44-4D4E-ADE4-8D17A650A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6E93894-AF88-4A7C-8B3D-41B56AC376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16C3A6-31C6-47B3-A932-9FC2F9D23F68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DC06B21A-81BB-4ADE-94A0-AA0F4529EC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CECDB226-DAFF-4CCD-93BC-6CDFE5D0D6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437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F70FE9-0CE2-439E-94CF-FD43AFC4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BED436-53A8-4D0C-86DD-78838B0A6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7B8797D-A395-4C8E-8605-9C3E1E807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E6C35B8-45C4-4A37-B7D3-DF37159FB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C15D8D7-6467-4FA1-8493-59C53CA02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463AEC-B6CE-41DC-8B09-6806538D9F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CE1CA55-76D6-4153-9FAE-2FBEEC7CE4C1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088AFBA0-B461-4BFC-9B2B-8BCF3A19450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CB3D62CD-5723-4FEB-B50F-CAD246DF0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6003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B821BC-7AAB-40AD-B728-9472DE59D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D9255BE-45A6-4952-AEF0-A34A3DAA9E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CC9524-DED1-40A7-82D6-BAD8D20B7B8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5B828B-A8FB-4341-B8E5-B74B8C1F2DB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307D70-229D-4B35-A092-034780A8B21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9381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8DAE2EA-AB58-448F-9CE4-94313BFAF2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C27CD4-8537-4708-9359-2C605BE0E773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6F7F381-933C-43DB-99D2-CF0CE886612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04FD312-582D-4F46-9871-CE65D9BD894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6808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BE9131-CC04-4819-B49E-DEEA76AB7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EC2F35-74F5-4EBC-B899-FA5327375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8982A5-424A-467C-9A0E-EC13CDF8F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ECD39F5-E410-4B90-A11E-66FA780476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F72E32-2784-4532-870F-67BB95B32BA3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F4DAEE4F-8083-40DF-AA3E-195016E4F1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CE96F0B5-D522-41C4-BDCC-EDDE6B1DE7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2721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3284F9-5A64-4C29-A4CD-B947BDE3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4E022A3-8A86-4C53-88C1-20BE900A2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A517BE-9FFE-4DEC-BA7B-AB2C0930A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1C851A4-A989-4FAB-9E99-744ACFC371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18318E-0190-4008-9F07-BDCFF6CD491D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10E4F4E0-8193-4A8C-94D9-32CCC207134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20398291-4FF0-4DC6-81CC-D3E2E89DE2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60873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3CADE8-8B82-44C5-84F6-69E2B85B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04C5D7C-A4F8-458A-A22D-02C4563E3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92C41C3-E864-4CA2-8569-8E0A4D5D3D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832CF9-1EF7-4010-938A-4FDE30E8D242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50E83CE-1425-4807-AEDD-3C6880354B1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EC355C-B80E-4CFE-B2E1-E0FD4DD383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81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C5F2D3C-A5F0-4698-B1ED-152E1ADCAE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6055B27-9379-42A6-9901-3710FB25EE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23A002D-50CE-46CE-9237-1054E179D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998F977-38D9-4D67-91FB-B90A931D4EC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9ACDB2-E24B-45CC-B114-9F4F4673185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A73F60-5229-4E5C-822E-84EA9228CE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63766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AAD12E06-74A2-416D-842E-A089154199E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946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B50BB9F-D3F9-42B7-B45D-8AB22A757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BF2740E-8DD7-4D7B-B6E7-640C934D396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D00210-DAC6-4A47-8330-881CE3E771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48ADBD-EEFC-41F6-BEAC-12AB2EB31C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09484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53CEB8BF-EE48-4211-A1CF-26BB89CC4B34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68611" name="Rectangle 3">
              <a:extLst>
                <a:ext uri="{FF2B5EF4-FFF2-40B4-BE49-F238E27FC236}">
                  <a16:creationId xmlns:a16="http://schemas.microsoft.com/office/drawing/2014/main" id="{7F7D9BC5-BCA8-485F-B102-1812EE3EB55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2" name="Rectangle 4">
              <a:extLst>
                <a:ext uri="{FF2B5EF4-FFF2-40B4-BE49-F238E27FC236}">
                  <a16:creationId xmlns:a16="http://schemas.microsoft.com/office/drawing/2014/main" id="{85C23C45-15D4-4EF0-AF8A-057F27475D1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3" name="Rectangle 5">
              <a:extLst>
                <a:ext uri="{FF2B5EF4-FFF2-40B4-BE49-F238E27FC236}">
                  <a16:creationId xmlns:a16="http://schemas.microsoft.com/office/drawing/2014/main" id="{4E38ED2E-7DD9-4E17-A2B6-077C1B10DA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6C8A3A6F-9791-4163-941E-CFFD24D351F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6F4D9B02-F517-4610-8BD1-DA3AFC7126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287C267A-D2A2-43E4-98B2-0926C9895E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AD3E0AD5-83C4-435B-8C3D-19D16C436D2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8" name="Rectangle 10">
              <a:extLst>
                <a:ext uri="{FF2B5EF4-FFF2-40B4-BE49-F238E27FC236}">
                  <a16:creationId xmlns:a16="http://schemas.microsoft.com/office/drawing/2014/main" id="{F930ECCE-6A97-43D5-B1B2-30A996473FD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19" name="Rectangle 11">
              <a:extLst>
                <a:ext uri="{FF2B5EF4-FFF2-40B4-BE49-F238E27FC236}">
                  <a16:creationId xmlns:a16="http://schemas.microsoft.com/office/drawing/2014/main" id="{B8A7B471-4D77-4544-82AF-4335C885257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0" name="Rectangle 12">
              <a:extLst>
                <a:ext uri="{FF2B5EF4-FFF2-40B4-BE49-F238E27FC236}">
                  <a16:creationId xmlns:a16="http://schemas.microsoft.com/office/drawing/2014/main" id="{2D08D752-D012-42AB-A5A9-85131CFBB1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1" name="Rectangle 13">
              <a:extLst>
                <a:ext uri="{FF2B5EF4-FFF2-40B4-BE49-F238E27FC236}">
                  <a16:creationId xmlns:a16="http://schemas.microsoft.com/office/drawing/2014/main" id="{5A2E0968-61AB-4E8F-906E-1BFFD022E6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2" name="Rectangle 14">
              <a:extLst>
                <a:ext uri="{FF2B5EF4-FFF2-40B4-BE49-F238E27FC236}">
                  <a16:creationId xmlns:a16="http://schemas.microsoft.com/office/drawing/2014/main" id="{D6EBCCD5-7AEC-4B6D-A93C-43D9E30B00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3" name="Rectangle 15">
              <a:extLst>
                <a:ext uri="{FF2B5EF4-FFF2-40B4-BE49-F238E27FC236}">
                  <a16:creationId xmlns:a16="http://schemas.microsoft.com/office/drawing/2014/main" id="{CB3C1926-7897-4BEE-A8B4-1C259A371E9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4" name="Rectangle 16">
              <a:extLst>
                <a:ext uri="{FF2B5EF4-FFF2-40B4-BE49-F238E27FC236}">
                  <a16:creationId xmlns:a16="http://schemas.microsoft.com/office/drawing/2014/main" id="{8EC25291-04B2-4D21-8A17-17127E3363F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5" name="Rectangle 17">
              <a:extLst>
                <a:ext uri="{FF2B5EF4-FFF2-40B4-BE49-F238E27FC236}">
                  <a16:creationId xmlns:a16="http://schemas.microsoft.com/office/drawing/2014/main" id="{0710EB3E-A0DB-44E5-A614-FAE36BBE18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6" name="Rectangle 18">
              <a:extLst>
                <a:ext uri="{FF2B5EF4-FFF2-40B4-BE49-F238E27FC236}">
                  <a16:creationId xmlns:a16="http://schemas.microsoft.com/office/drawing/2014/main" id="{BB83665C-C30B-49C1-A860-057CD6A6A9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7" name="Rectangle 19">
              <a:extLst>
                <a:ext uri="{FF2B5EF4-FFF2-40B4-BE49-F238E27FC236}">
                  <a16:creationId xmlns:a16="http://schemas.microsoft.com/office/drawing/2014/main" id="{13739BFA-AF13-46F2-8DF0-852FA98CFA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8" name="Rectangle 20">
              <a:extLst>
                <a:ext uri="{FF2B5EF4-FFF2-40B4-BE49-F238E27FC236}">
                  <a16:creationId xmlns:a16="http://schemas.microsoft.com/office/drawing/2014/main" id="{AE770EC2-39C1-4FC5-BA32-EB1400459DD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29" name="Rectangle 21">
              <a:extLst>
                <a:ext uri="{FF2B5EF4-FFF2-40B4-BE49-F238E27FC236}">
                  <a16:creationId xmlns:a16="http://schemas.microsoft.com/office/drawing/2014/main" id="{9750F26B-94AD-4339-BE92-99742F9C6C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0" name="Rectangle 22">
              <a:extLst>
                <a:ext uri="{FF2B5EF4-FFF2-40B4-BE49-F238E27FC236}">
                  <a16:creationId xmlns:a16="http://schemas.microsoft.com/office/drawing/2014/main" id="{33B8D417-5ED2-4284-81F2-A41D9C84CC7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1" name="Rectangle 23">
              <a:extLst>
                <a:ext uri="{FF2B5EF4-FFF2-40B4-BE49-F238E27FC236}">
                  <a16:creationId xmlns:a16="http://schemas.microsoft.com/office/drawing/2014/main" id="{FC0FB4F8-115C-4838-891A-632410A159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2" name="Rectangle 24">
              <a:extLst>
                <a:ext uri="{FF2B5EF4-FFF2-40B4-BE49-F238E27FC236}">
                  <a16:creationId xmlns:a16="http://schemas.microsoft.com/office/drawing/2014/main" id="{528916D3-F03D-4ABB-8945-282D66BFB5C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3" name="Rectangle 25">
              <a:extLst>
                <a:ext uri="{FF2B5EF4-FFF2-40B4-BE49-F238E27FC236}">
                  <a16:creationId xmlns:a16="http://schemas.microsoft.com/office/drawing/2014/main" id="{AFE662F7-19C6-4C8C-8279-DD2E5DCBF9C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4" name="Rectangle 26">
              <a:extLst>
                <a:ext uri="{FF2B5EF4-FFF2-40B4-BE49-F238E27FC236}">
                  <a16:creationId xmlns:a16="http://schemas.microsoft.com/office/drawing/2014/main" id="{020BDE09-9DF8-4D36-91EB-9ECA753D8BF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5" name="Rectangle 27">
              <a:extLst>
                <a:ext uri="{FF2B5EF4-FFF2-40B4-BE49-F238E27FC236}">
                  <a16:creationId xmlns:a16="http://schemas.microsoft.com/office/drawing/2014/main" id="{A551D833-B14E-47A8-8637-3CC8D6EF4F6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6" name="Rectangle 28">
              <a:extLst>
                <a:ext uri="{FF2B5EF4-FFF2-40B4-BE49-F238E27FC236}">
                  <a16:creationId xmlns:a16="http://schemas.microsoft.com/office/drawing/2014/main" id="{B4AB3131-F89C-466A-BF1B-EC2811F9A1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7" name="Rectangle 29">
              <a:extLst>
                <a:ext uri="{FF2B5EF4-FFF2-40B4-BE49-F238E27FC236}">
                  <a16:creationId xmlns:a16="http://schemas.microsoft.com/office/drawing/2014/main" id="{A0CC9FEF-F88E-4B01-9070-2A61466799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8" name="Rectangle 30">
              <a:extLst>
                <a:ext uri="{FF2B5EF4-FFF2-40B4-BE49-F238E27FC236}">
                  <a16:creationId xmlns:a16="http://schemas.microsoft.com/office/drawing/2014/main" id="{7AE08F3D-5DA1-458A-8B1D-B4DC2684C6E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39" name="Rectangle 31">
              <a:extLst>
                <a:ext uri="{FF2B5EF4-FFF2-40B4-BE49-F238E27FC236}">
                  <a16:creationId xmlns:a16="http://schemas.microsoft.com/office/drawing/2014/main" id="{01AA5009-8C67-4CD9-9154-28958EABF3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0" name="Rectangle 32">
              <a:extLst>
                <a:ext uri="{FF2B5EF4-FFF2-40B4-BE49-F238E27FC236}">
                  <a16:creationId xmlns:a16="http://schemas.microsoft.com/office/drawing/2014/main" id="{144097E3-7FDB-4455-A772-04806D2D241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1" name="Rectangle 33">
              <a:extLst>
                <a:ext uri="{FF2B5EF4-FFF2-40B4-BE49-F238E27FC236}">
                  <a16:creationId xmlns:a16="http://schemas.microsoft.com/office/drawing/2014/main" id="{F408A29A-6421-4973-BA47-83EE3CB0642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2" name="Rectangle 34">
              <a:extLst>
                <a:ext uri="{FF2B5EF4-FFF2-40B4-BE49-F238E27FC236}">
                  <a16:creationId xmlns:a16="http://schemas.microsoft.com/office/drawing/2014/main" id="{E85EA094-3632-4772-939B-1A2732ED869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it-IT" altLang="it-IT" sz="1800" b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8643" name="Oval 35">
              <a:extLst>
                <a:ext uri="{FF2B5EF4-FFF2-40B4-BE49-F238E27FC236}">
                  <a16:creationId xmlns:a16="http://schemas.microsoft.com/office/drawing/2014/main" id="{2CDE8C66-183B-45B3-B4AF-A740591CE5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4" name="Oval 36">
              <a:extLst>
                <a:ext uri="{FF2B5EF4-FFF2-40B4-BE49-F238E27FC236}">
                  <a16:creationId xmlns:a16="http://schemas.microsoft.com/office/drawing/2014/main" id="{56DC93B6-3EDD-47B9-B74B-2E21474B71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5" name="Oval 37">
              <a:extLst>
                <a:ext uri="{FF2B5EF4-FFF2-40B4-BE49-F238E27FC236}">
                  <a16:creationId xmlns:a16="http://schemas.microsoft.com/office/drawing/2014/main" id="{970F1677-B506-4AF2-AA57-D108469354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6" name="Oval 38">
              <a:extLst>
                <a:ext uri="{FF2B5EF4-FFF2-40B4-BE49-F238E27FC236}">
                  <a16:creationId xmlns:a16="http://schemas.microsoft.com/office/drawing/2014/main" id="{985B849D-754F-46F1-B625-4FDDAB14C4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7" name="Oval 39">
              <a:extLst>
                <a:ext uri="{FF2B5EF4-FFF2-40B4-BE49-F238E27FC236}">
                  <a16:creationId xmlns:a16="http://schemas.microsoft.com/office/drawing/2014/main" id="{9E0B1359-6FD9-4D61-A885-0EC311223C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8" name="Oval 40">
              <a:extLst>
                <a:ext uri="{FF2B5EF4-FFF2-40B4-BE49-F238E27FC236}">
                  <a16:creationId xmlns:a16="http://schemas.microsoft.com/office/drawing/2014/main" id="{4B93AC70-3F47-4456-9850-B9998E8CF0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49" name="Oval 41">
              <a:extLst>
                <a:ext uri="{FF2B5EF4-FFF2-40B4-BE49-F238E27FC236}">
                  <a16:creationId xmlns:a16="http://schemas.microsoft.com/office/drawing/2014/main" id="{04460206-4EB8-499A-B2E5-8E8C542F66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0" name="Oval 42">
              <a:extLst>
                <a:ext uri="{FF2B5EF4-FFF2-40B4-BE49-F238E27FC236}">
                  <a16:creationId xmlns:a16="http://schemas.microsoft.com/office/drawing/2014/main" id="{13597247-D9C0-43DA-81E8-FB218EFB1B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1" name="Oval 43">
              <a:extLst>
                <a:ext uri="{FF2B5EF4-FFF2-40B4-BE49-F238E27FC236}">
                  <a16:creationId xmlns:a16="http://schemas.microsoft.com/office/drawing/2014/main" id="{12ACCBE7-170E-498E-AA92-C79A936DB1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2" name="Oval 44">
              <a:extLst>
                <a:ext uri="{FF2B5EF4-FFF2-40B4-BE49-F238E27FC236}">
                  <a16:creationId xmlns:a16="http://schemas.microsoft.com/office/drawing/2014/main" id="{B5773FBF-2046-48AA-86D6-89CA41FE0C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3" name="Oval 45">
              <a:extLst>
                <a:ext uri="{FF2B5EF4-FFF2-40B4-BE49-F238E27FC236}">
                  <a16:creationId xmlns:a16="http://schemas.microsoft.com/office/drawing/2014/main" id="{12824DAE-75F6-4247-A29C-3E6BFA769B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4" name="Oval 46">
              <a:extLst>
                <a:ext uri="{FF2B5EF4-FFF2-40B4-BE49-F238E27FC236}">
                  <a16:creationId xmlns:a16="http://schemas.microsoft.com/office/drawing/2014/main" id="{89851BAD-A068-4839-A1FE-D49C0C6EB4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5" name="Oval 47">
              <a:extLst>
                <a:ext uri="{FF2B5EF4-FFF2-40B4-BE49-F238E27FC236}">
                  <a16:creationId xmlns:a16="http://schemas.microsoft.com/office/drawing/2014/main" id="{0B5E93D8-6D2C-41F9-86E9-CDEE0DB5A9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6" name="Oval 48">
              <a:extLst>
                <a:ext uri="{FF2B5EF4-FFF2-40B4-BE49-F238E27FC236}">
                  <a16:creationId xmlns:a16="http://schemas.microsoft.com/office/drawing/2014/main" id="{C1FD3F2B-73FD-440E-9444-6BBED5C56F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7" name="Oval 49">
              <a:extLst>
                <a:ext uri="{FF2B5EF4-FFF2-40B4-BE49-F238E27FC236}">
                  <a16:creationId xmlns:a16="http://schemas.microsoft.com/office/drawing/2014/main" id="{6F72BF35-0369-4E06-9827-54A7AD3940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8" name="Oval 50">
              <a:extLst>
                <a:ext uri="{FF2B5EF4-FFF2-40B4-BE49-F238E27FC236}">
                  <a16:creationId xmlns:a16="http://schemas.microsoft.com/office/drawing/2014/main" id="{1FCB2232-7AC7-485F-9303-9DC38E16EA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59" name="Oval 51">
              <a:extLst>
                <a:ext uri="{FF2B5EF4-FFF2-40B4-BE49-F238E27FC236}">
                  <a16:creationId xmlns:a16="http://schemas.microsoft.com/office/drawing/2014/main" id="{04084040-3BDD-46D7-B42C-E85A25501F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0" name="Oval 52">
              <a:extLst>
                <a:ext uri="{FF2B5EF4-FFF2-40B4-BE49-F238E27FC236}">
                  <a16:creationId xmlns:a16="http://schemas.microsoft.com/office/drawing/2014/main" id="{C5A01802-A0E6-4034-9FD6-54922068A4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1" name="Oval 53">
              <a:extLst>
                <a:ext uri="{FF2B5EF4-FFF2-40B4-BE49-F238E27FC236}">
                  <a16:creationId xmlns:a16="http://schemas.microsoft.com/office/drawing/2014/main" id="{B6746D3C-EBE8-4BB0-826C-4D40ACACA6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2" name="Oval 54">
              <a:extLst>
                <a:ext uri="{FF2B5EF4-FFF2-40B4-BE49-F238E27FC236}">
                  <a16:creationId xmlns:a16="http://schemas.microsoft.com/office/drawing/2014/main" id="{3E29BC45-0377-48BA-B86C-D5EFA6E23F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3" name="Oval 55">
              <a:extLst>
                <a:ext uri="{FF2B5EF4-FFF2-40B4-BE49-F238E27FC236}">
                  <a16:creationId xmlns:a16="http://schemas.microsoft.com/office/drawing/2014/main" id="{1FDE485F-9B64-4A69-A7EF-6231770C9D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4" name="Oval 56">
              <a:extLst>
                <a:ext uri="{FF2B5EF4-FFF2-40B4-BE49-F238E27FC236}">
                  <a16:creationId xmlns:a16="http://schemas.microsoft.com/office/drawing/2014/main" id="{51923FD2-8DA1-421E-98CC-CFF5FFB121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5" name="Oval 57">
              <a:extLst>
                <a:ext uri="{FF2B5EF4-FFF2-40B4-BE49-F238E27FC236}">
                  <a16:creationId xmlns:a16="http://schemas.microsoft.com/office/drawing/2014/main" id="{3237BC98-0328-4337-9B69-7E9D8D1319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6" name="Oval 58">
              <a:extLst>
                <a:ext uri="{FF2B5EF4-FFF2-40B4-BE49-F238E27FC236}">
                  <a16:creationId xmlns:a16="http://schemas.microsoft.com/office/drawing/2014/main" id="{0790CE52-0D6C-4570-B504-3094AD6CFF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7" name="Oval 59">
              <a:extLst>
                <a:ext uri="{FF2B5EF4-FFF2-40B4-BE49-F238E27FC236}">
                  <a16:creationId xmlns:a16="http://schemas.microsoft.com/office/drawing/2014/main" id="{11EAC2BC-4601-44D6-91AF-69D8A44694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8" name="Oval 60">
              <a:extLst>
                <a:ext uri="{FF2B5EF4-FFF2-40B4-BE49-F238E27FC236}">
                  <a16:creationId xmlns:a16="http://schemas.microsoft.com/office/drawing/2014/main" id="{DDD0E9DD-DD7B-4C6D-9E97-D40FAD7FA6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69" name="Oval 61">
              <a:extLst>
                <a:ext uri="{FF2B5EF4-FFF2-40B4-BE49-F238E27FC236}">
                  <a16:creationId xmlns:a16="http://schemas.microsoft.com/office/drawing/2014/main" id="{7EAF7F91-CE17-45FC-BCB6-E29FED9DFC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0" name="Oval 62">
              <a:extLst>
                <a:ext uri="{FF2B5EF4-FFF2-40B4-BE49-F238E27FC236}">
                  <a16:creationId xmlns:a16="http://schemas.microsoft.com/office/drawing/2014/main" id="{5633563C-227D-45EE-8BD6-F3097A93FD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1" name="Oval 63">
              <a:extLst>
                <a:ext uri="{FF2B5EF4-FFF2-40B4-BE49-F238E27FC236}">
                  <a16:creationId xmlns:a16="http://schemas.microsoft.com/office/drawing/2014/main" id="{40D2EA9F-4148-4D10-9FA7-34B9F06D32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2" name="Oval 64">
              <a:extLst>
                <a:ext uri="{FF2B5EF4-FFF2-40B4-BE49-F238E27FC236}">
                  <a16:creationId xmlns:a16="http://schemas.microsoft.com/office/drawing/2014/main" id="{D0EF4799-9584-4EDB-A596-BCC8EECA26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3" name="Oval 65">
              <a:extLst>
                <a:ext uri="{FF2B5EF4-FFF2-40B4-BE49-F238E27FC236}">
                  <a16:creationId xmlns:a16="http://schemas.microsoft.com/office/drawing/2014/main" id="{B45FD612-F7EA-483A-A96A-8B96326293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4" name="Oval 66">
              <a:extLst>
                <a:ext uri="{FF2B5EF4-FFF2-40B4-BE49-F238E27FC236}">
                  <a16:creationId xmlns:a16="http://schemas.microsoft.com/office/drawing/2014/main" id="{AF7CF623-C595-453E-8F85-AA7C69B13E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5" name="Oval 67">
              <a:extLst>
                <a:ext uri="{FF2B5EF4-FFF2-40B4-BE49-F238E27FC236}">
                  <a16:creationId xmlns:a16="http://schemas.microsoft.com/office/drawing/2014/main" id="{E99D0A31-CFDC-4E54-9EC2-0F51FF1EB4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6" name="Oval 68">
              <a:extLst>
                <a:ext uri="{FF2B5EF4-FFF2-40B4-BE49-F238E27FC236}">
                  <a16:creationId xmlns:a16="http://schemas.microsoft.com/office/drawing/2014/main" id="{9FF5490D-DC8D-48F6-AA74-614F32B749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7" name="Oval 69">
              <a:extLst>
                <a:ext uri="{FF2B5EF4-FFF2-40B4-BE49-F238E27FC236}">
                  <a16:creationId xmlns:a16="http://schemas.microsoft.com/office/drawing/2014/main" id="{EEFDC4A2-93A1-405F-BD18-F04C03D51D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8" name="Oval 70">
              <a:extLst>
                <a:ext uri="{FF2B5EF4-FFF2-40B4-BE49-F238E27FC236}">
                  <a16:creationId xmlns:a16="http://schemas.microsoft.com/office/drawing/2014/main" id="{63AD0E5C-BF1C-42CE-836F-1DBCACB97F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79" name="Oval 71">
              <a:extLst>
                <a:ext uri="{FF2B5EF4-FFF2-40B4-BE49-F238E27FC236}">
                  <a16:creationId xmlns:a16="http://schemas.microsoft.com/office/drawing/2014/main" id="{CC88534E-18BE-4CDE-8709-309873D8FA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0" name="Oval 72">
              <a:extLst>
                <a:ext uri="{FF2B5EF4-FFF2-40B4-BE49-F238E27FC236}">
                  <a16:creationId xmlns:a16="http://schemas.microsoft.com/office/drawing/2014/main" id="{1F293E5D-AAAE-46E5-84F7-3CDBF37B18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1" name="Oval 73">
              <a:extLst>
                <a:ext uri="{FF2B5EF4-FFF2-40B4-BE49-F238E27FC236}">
                  <a16:creationId xmlns:a16="http://schemas.microsoft.com/office/drawing/2014/main" id="{0B52DAE9-51CA-481E-8080-B755F71320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2" name="Oval 74">
              <a:extLst>
                <a:ext uri="{FF2B5EF4-FFF2-40B4-BE49-F238E27FC236}">
                  <a16:creationId xmlns:a16="http://schemas.microsoft.com/office/drawing/2014/main" id="{DA621711-F38B-4BD4-860A-11004D95A1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3" name="Oval 75">
              <a:extLst>
                <a:ext uri="{FF2B5EF4-FFF2-40B4-BE49-F238E27FC236}">
                  <a16:creationId xmlns:a16="http://schemas.microsoft.com/office/drawing/2014/main" id="{ACDFE4BB-C3DB-426A-9F25-C74F090076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4" name="Oval 76">
              <a:extLst>
                <a:ext uri="{FF2B5EF4-FFF2-40B4-BE49-F238E27FC236}">
                  <a16:creationId xmlns:a16="http://schemas.microsoft.com/office/drawing/2014/main" id="{8D09863E-F3C7-4325-9901-7BE04FBF34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5" name="Oval 77">
              <a:extLst>
                <a:ext uri="{FF2B5EF4-FFF2-40B4-BE49-F238E27FC236}">
                  <a16:creationId xmlns:a16="http://schemas.microsoft.com/office/drawing/2014/main" id="{28E4E8E9-1FB5-49EB-889C-F370EB1F3F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6" name="Oval 78">
              <a:extLst>
                <a:ext uri="{FF2B5EF4-FFF2-40B4-BE49-F238E27FC236}">
                  <a16:creationId xmlns:a16="http://schemas.microsoft.com/office/drawing/2014/main" id="{C1998CF8-2E83-4439-AA3B-A373334891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7" name="Oval 79">
              <a:extLst>
                <a:ext uri="{FF2B5EF4-FFF2-40B4-BE49-F238E27FC236}">
                  <a16:creationId xmlns:a16="http://schemas.microsoft.com/office/drawing/2014/main" id="{6EB05631-B290-4ABB-948E-AD1B638CD2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8" name="Oval 80">
              <a:extLst>
                <a:ext uri="{FF2B5EF4-FFF2-40B4-BE49-F238E27FC236}">
                  <a16:creationId xmlns:a16="http://schemas.microsoft.com/office/drawing/2014/main" id="{D31037D8-1003-40F8-96B5-10FA115B0C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89" name="Oval 81">
              <a:extLst>
                <a:ext uri="{FF2B5EF4-FFF2-40B4-BE49-F238E27FC236}">
                  <a16:creationId xmlns:a16="http://schemas.microsoft.com/office/drawing/2014/main" id="{183228FD-427E-46E4-A34F-27175E62DC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0" name="Oval 82">
              <a:extLst>
                <a:ext uri="{FF2B5EF4-FFF2-40B4-BE49-F238E27FC236}">
                  <a16:creationId xmlns:a16="http://schemas.microsoft.com/office/drawing/2014/main" id="{849F0F0D-41F3-4E7A-B01A-1518AB8BF7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1" name="Oval 83">
              <a:extLst>
                <a:ext uri="{FF2B5EF4-FFF2-40B4-BE49-F238E27FC236}">
                  <a16:creationId xmlns:a16="http://schemas.microsoft.com/office/drawing/2014/main" id="{FBFD35E8-92A7-4DB0-AD3C-AC7B7C351E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2" name="Oval 84">
              <a:extLst>
                <a:ext uri="{FF2B5EF4-FFF2-40B4-BE49-F238E27FC236}">
                  <a16:creationId xmlns:a16="http://schemas.microsoft.com/office/drawing/2014/main" id="{C0B79FEE-B835-4CFB-BC68-4F18A399AD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3" name="Oval 85">
              <a:extLst>
                <a:ext uri="{FF2B5EF4-FFF2-40B4-BE49-F238E27FC236}">
                  <a16:creationId xmlns:a16="http://schemas.microsoft.com/office/drawing/2014/main" id="{EB38F228-213A-4698-8103-9DE6BD5101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4" name="Oval 86">
              <a:extLst>
                <a:ext uri="{FF2B5EF4-FFF2-40B4-BE49-F238E27FC236}">
                  <a16:creationId xmlns:a16="http://schemas.microsoft.com/office/drawing/2014/main" id="{D435F8A1-7E28-43A6-B9A4-7040F12FAD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5" name="Oval 87">
              <a:extLst>
                <a:ext uri="{FF2B5EF4-FFF2-40B4-BE49-F238E27FC236}">
                  <a16:creationId xmlns:a16="http://schemas.microsoft.com/office/drawing/2014/main" id="{54B902C3-E440-42DB-B89A-D428D4C872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6" name="Oval 88">
              <a:extLst>
                <a:ext uri="{FF2B5EF4-FFF2-40B4-BE49-F238E27FC236}">
                  <a16:creationId xmlns:a16="http://schemas.microsoft.com/office/drawing/2014/main" id="{195F842E-A87F-448F-A73E-36DFAB6E71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7" name="Oval 89">
              <a:extLst>
                <a:ext uri="{FF2B5EF4-FFF2-40B4-BE49-F238E27FC236}">
                  <a16:creationId xmlns:a16="http://schemas.microsoft.com/office/drawing/2014/main" id="{31C04AD5-B7E6-4CAE-8457-91CD2B554C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8" name="Oval 90">
              <a:extLst>
                <a:ext uri="{FF2B5EF4-FFF2-40B4-BE49-F238E27FC236}">
                  <a16:creationId xmlns:a16="http://schemas.microsoft.com/office/drawing/2014/main" id="{49AB44C3-4179-43D1-B072-E7AE70FC2A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699" name="Oval 91">
              <a:extLst>
                <a:ext uri="{FF2B5EF4-FFF2-40B4-BE49-F238E27FC236}">
                  <a16:creationId xmlns:a16="http://schemas.microsoft.com/office/drawing/2014/main" id="{DA90C0A9-C8F1-48E9-80A9-6BDF2AC22D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0" name="Oval 92">
              <a:extLst>
                <a:ext uri="{FF2B5EF4-FFF2-40B4-BE49-F238E27FC236}">
                  <a16:creationId xmlns:a16="http://schemas.microsoft.com/office/drawing/2014/main" id="{C8F78536-EB46-4288-9C86-1745C1B040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1" name="Oval 93">
              <a:extLst>
                <a:ext uri="{FF2B5EF4-FFF2-40B4-BE49-F238E27FC236}">
                  <a16:creationId xmlns:a16="http://schemas.microsoft.com/office/drawing/2014/main" id="{FCFF7B0D-EE00-4E6C-8EAC-B34CC710E2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2" name="Oval 94">
              <a:extLst>
                <a:ext uri="{FF2B5EF4-FFF2-40B4-BE49-F238E27FC236}">
                  <a16:creationId xmlns:a16="http://schemas.microsoft.com/office/drawing/2014/main" id="{AE3FC6E7-D99B-423C-B014-9DD1D77EFD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3" name="Oval 95">
              <a:extLst>
                <a:ext uri="{FF2B5EF4-FFF2-40B4-BE49-F238E27FC236}">
                  <a16:creationId xmlns:a16="http://schemas.microsoft.com/office/drawing/2014/main" id="{E775C294-CE14-442B-83E9-BE576FE5FA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4" name="Oval 96">
              <a:extLst>
                <a:ext uri="{FF2B5EF4-FFF2-40B4-BE49-F238E27FC236}">
                  <a16:creationId xmlns:a16="http://schemas.microsoft.com/office/drawing/2014/main" id="{BCFFA50D-1118-4A91-9928-16B8B776E6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5" name="Oval 97">
              <a:extLst>
                <a:ext uri="{FF2B5EF4-FFF2-40B4-BE49-F238E27FC236}">
                  <a16:creationId xmlns:a16="http://schemas.microsoft.com/office/drawing/2014/main" id="{51378C71-0C3C-4B2B-B3D1-6F532B8C29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6" name="Oval 98">
              <a:extLst>
                <a:ext uri="{FF2B5EF4-FFF2-40B4-BE49-F238E27FC236}">
                  <a16:creationId xmlns:a16="http://schemas.microsoft.com/office/drawing/2014/main" id="{084160EF-561A-471E-AC04-0A3833FE8C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7" name="Oval 99">
              <a:extLst>
                <a:ext uri="{FF2B5EF4-FFF2-40B4-BE49-F238E27FC236}">
                  <a16:creationId xmlns:a16="http://schemas.microsoft.com/office/drawing/2014/main" id="{D52C6A80-484B-4BF6-A7BD-903C594FE0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8" name="Oval 100">
              <a:extLst>
                <a:ext uri="{FF2B5EF4-FFF2-40B4-BE49-F238E27FC236}">
                  <a16:creationId xmlns:a16="http://schemas.microsoft.com/office/drawing/2014/main" id="{2C424007-D765-4AD2-BF64-70D96BAA40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09" name="Oval 101">
              <a:extLst>
                <a:ext uri="{FF2B5EF4-FFF2-40B4-BE49-F238E27FC236}">
                  <a16:creationId xmlns:a16="http://schemas.microsoft.com/office/drawing/2014/main" id="{2C93EE8C-AE02-4410-A92D-C2B981A9C4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0" name="Oval 102">
              <a:extLst>
                <a:ext uri="{FF2B5EF4-FFF2-40B4-BE49-F238E27FC236}">
                  <a16:creationId xmlns:a16="http://schemas.microsoft.com/office/drawing/2014/main" id="{A3B179BE-CC81-437B-BA86-3A88730614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1" name="Oval 103">
              <a:extLst>
                <a:ext uri="{FF2B5EF4-FFF2-40B4-BE49-F238E27FC236}">
                  <a16:creationId xmlns:a16="http://schemas.microsoft.com/office/drawing/2014/main" id="{C0E412F2-5E59-4DCD-9060-DD661501D3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2" name="Oval 104">
              <a:extLst>
                <a:ext uri="{FF2B5EF4-FFF2-40B4-BE49-F238E27FC236}">
                  <a16:creationId xmlns:a16="http://schemas.microsoft.com/office/drawing/2014/main" id="{E2FD8EA0-0AED-4439-B703-903B24F3BF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3" name="Oval 105">
              <a:extLst>
                <a:ext uri="{FF2B5EF4-FFF2-40B4-BE49-F238E27FC236}">
                  <a16:creationId xmlns:a16="http://schemas.microsoft.com/office/drawing/2014/main" id="{15DD00BD-A5F2-41C7-BBA9-5A08A70D4F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4" name="Oval 106">
              <a:extLst>
                <a:ext uri="{FF2B5EF4-FFF2-40B4-BE49-F238E27FC236}">
                  <a16:creationId xmlns:a16="http://schemas.microsoft.com/office/drawing/2014/main" id="{1554B8D7-E029-4C30-9A75-DF240E5354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5" name="Oval 107">
              <a:extLst>
                <a:ext uri="{FF2B5EF4-FFF2-40B4-BE49-F238E27FC236}">
                  <a16:creationId xmlns:a16="http://schemas.microsoft.com/office/drawing/2014/main" id="{37B44D03-4ACB-4601-9D02-DE06E032D5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6" name="Oval 108">
              <a:extLst>
                <a:ext uri="{FF2B5EF4-FFF2-40B4-BE49-F238E27FC236}">
                  <a16:creationId xmlns:a16="http://schemas.microsoft.com/office/drawing/2014/main" id="{76527AAF-2785-4C75-8B4F-9C107A2AE8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7" name="Oval 109">
              <a:extLst>
                <a:ext uri="{FF2B5EF4-FFF2-40B4-BE49-F238E27FC236}">
                  <a16:creationId xmlns:a16="http://schemas.microsoft.com/office/drawing/2014/main" id="{5F577436-C61D-4A01-A734-2983D489BC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8" name="Oval 110">
              <a:extLst>
                <a:ext uri="{FF2B5EF4-FFF2-40B4-BE49-F238E27FC236}">
                  <a16:creationId xmlns:a16="http://schemas.microsoft.com/office/drawing/2014/main" id="{BB013BF8-B6DF-40A4-9E36-E1AC35C368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19" name="Oval 111">
              <a:extLst>
                <a:ext uri="{FF2B5EF4-FFF2-40B4-BE49-F238E27FC236}">
                  <a16:creationId xmlns:a16="http://schemas.microsoft.com/office/drawing/2014/main" id="{5F048EB1-E056-4D27-A8F0-02F2A19E43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0" name="Oval 112">
              <a:extLst>
                <a:ext uri="{FF2B5EF4-FFF2-40B4-BE49-F238E27FC236}">
                  <a16:creationId xmlns:a16="http://schemas.microsoft.com/office/drawing/2014/main" id="{C559D82A-1266-47B9-91F7-C75577D9DF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1" name="Oval 113">
              <a:extLst>
                <a:ext uri="{FF2B5EF4-FFF2-40B4-BE49-F238E27FC236}">
                  <a16:creationId xmlns:a16="http://schemas.microsoft.com/office/drawing/2014/main" id="{5E2316D6-BD1C-4213-B9DF-B7F80E35EF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2" name="Oval 114">
              <a:extLst>
                <a:ext uri="{FF2B5EF4-FFF2-40B4-BE49-F238E27FC236}">
                  <a16:creationId xmlns:a16="http://schemas.microsoft.com/office/drawing/2014/main" id="{36AF45C4-C886-4362-BEE1-A62A7010D7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3" name="Oval 115">
              <a:extLst>
                <a:ext uri="{FF2B5EF4-FFF2-40B4-BE49-F238E27FC236}">
                  <a16:creationId xmlns:a16="http://schemas.microsoft.com/office/drawing/2014/main" id="{5402EF35-8C0B-4C6D-A222-7F7694C96A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4" name="Oval 116">
              <a:extLst>
                <a:ext uri="{FF2B5EF4-FFF2-40B4-BE49-F238E27FC236}">
                  <a16:creationId xmlns:a16="http://schemas.microsoft.com/office/drawing/2014/main" id="{5129ADB6-A0F3-447E-A655-799D58E910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5" name="Oval 117">
              <a:extLst>
                <a:ext uri="{FF2B5EF4-FFF2-40B4-BE49-F238E27FC236}">
                  <a16:creationId xmlns:a16="http://schemas.microsoft.com/office/drawing/2014/main" id="{DFBE6000-5275-4350-9580-BA33843D2C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6" name="Oval 118">
              <a:extLst>
                <a:ext uri="{FF2B5EF4-FFF2-40B4-BE49-F238E27FC236}">
                  <a16:creationId xmlns:a16="http://schemas.microsoft.com/office/drawing/2014/main" id="{4156657F-63DF-43DD-AB58-3E27818C1F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7" name="Oval 119">
              <a:extLst>
                <a:ext uri="{FF2B5EF4-FFF2-40B4-BE49-F238E27FC236}">
                  <a16:creationId xmlns:a16="http://schemas.microsoft.com/office/drawing/2014/main" id="{C5028345-30A3-406B-8F65-91DFCC7A7A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8" name="Oval 120">
              <a:extLst>
                <a:ext uri="{FF2B5EF4-FFF2-40B4-BE49-F238E27FC236}">
                  <a16:creationId xmlns:a16="http://schemas.microsoft.com/office/drawing/2014/main" id="{D29E269B-7E2F-4FC1-BDF6-243899A540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29" name="Oval 121">
              <a:extLst>
                <a:ext uri="{FF2B5EF4-FFF2-40B4-BE49-F238E27FC236}">
                  <a16:creationId xmlns:a16="http://schemas.microsoft.com/office/drawing/2014/main" id="{EE5A69BF-DE32-43E0-9CD5-C7995199EA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0" name="Oval 122">
              <a:extLst>
                <a:ext uri="{FF2B5EF4-FFF2-40B4-BE49-F238E27FC236}">
                  <a16:creationId xmlns:a16="http://schemas.microsoft.com/office/drawing/2014/main" id="{3CB4537E-DC7F-4978-978F-FC955C9324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1" name="Oval 123">
              <a:extLst>
                <a:ext uri="{FF2B5EF4-FFF2-40B4-BE49-F238E27FC236}">
                  <a16:creationId xmlns:a16="http://schemas.microsoft.com/office/drawing/2014/main" id="{09EEBA45-1BEE-42A2-BCFC-BA7E045410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2" name="Oval 124">
              <a:extLst>
                <a:ext uri="{FF2B5EF4-FFF2-40B4-BE49-F238E27FC236}">
                  <a16:creationId xmlns:a16="http://schemas.microsoft.com/office/drawing/2014/main" id="{863C611C-C4B5-4ED6-B2B8-1BB23B23B1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3" name="Oval 125">
              <a:extLst>
                <a:ext uri="{FF2B5EF4-FFF2-40B4-BE49-F238E27FC236}">
                  <a16:creationId xmlns:a16="http://schemas.microsoft.com/office/drawing/2014/main" id="{FEB1CF06-934D-45F1-ABB1-D5E87F755C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4" name="Oval 126">
              <a:extLst>
                <a:ext uri="{FF2B5EF4-FFF2-40B4-BE49-F238E27FC236}">
                  <a16:creationId xmlns:a16="http://schemas.microsoft.com/office/drawing/2014/main" id="{85BCDD84-6043-4570-B325-6F151C42CE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5" name="Oval 127">
              <a:extLst>
                <a:ext uri="{FF2B5EF4-FFF2-40B4-BE49-F238E27FC236}">
                  <a16:creationId xmlns:a16="http://schemas.microsoft.com/office/drawing/2014/main" id="{CF19B12C-F63F-41AF-A982-F07AC3A596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6" name="Oval 128">
              <a:extLst>
                <a:ext uri="{FF2B5EF4-FFF2-40B4-BE49-F238E27FC236}">
                  <a16:creationId xmlns:a16="http://schemas.microsoft.com/office/drawing/2014/main" id="{69AE7A92-474B-4723-A50E-B61581AE4D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7" name="Oval 129">
              <a:extLst>
                <a:ext uri="{FF2B5EF4-FFF2-40B4-BE49-F238E27FC236}">
                  <a16:creationId xmlns:a16="http://schemas.microsoft.com/office/drawing/2014/main" id="{DD6622F3-5225-4DEA-AE75-136D342EFB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8" name="Oval 130">
              <a:extLst>
                <a:ext uri="{FF2B5EF4-FFF2-40B4-BE49-F238E27FC236}">
                  <a16:creationId xmlns:a16="http://schemas.microsoft.com/office/drawing/2014/main" id="{CD8270EB-08C9-4EA1-A611-34657B996A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39" name="Oval 131">
              <a:extLst>
                <a:ext uri="{FF2B5EF4-FFF2-40B4-BE49-F238E27FC236}">
                  <a16:creationId xmlns:a16="http://schemas.microsoft.com/office/drawing/2014/main" id="{D4B98CE4-99CD-412B-B9B7-CD1DD40303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0" name="Oval 132">
              <a:extLst>
                <a:ext uri="{FF2B5EF4-FFF2-40B4-BE49-F238E27FC236}">
                  <a16:creationId xmlns:a16="http://schemas.microsoft.com/office/drawing/2014/main" id="{55E829F7-D1F8-4375-800A-81EDE06AC7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1" name="Oval 133">
              <a:extLst>
                <a:ext uri="{FF2B5EF4-FFF2-40B4-BE49-F238E27FC236}">
                  <a16:creationId xmlns:a16="http://schemas.microsoft.com/office/drawing/2014/main" id="{C00331AD-2F7F-4F39-9672-2CA298F205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2" name="Oval 134">
              <a:extLst>
                <a:ext uri="{FF2B5EF4-FFF2-40B4-BE49-F238E27FC236}">
                  <a16:creationId xmlns:a16="http://schemas.microsoft.com/office/drawing/2014/main" id="{5487445D-D41C-41F9-805E-2C9C76038F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3" name="Oval 135">
              <a:extLst>
                <a:ext uri="{FF2B5EF4-FFF2-40B4-BE49-F238E27FC236}">
                  <a16:creationId xmlns:a16="http://schemas.microsoft.com/office/drawing/2014/main" id="{8A0AC415-14CD-49A1-953F-96512B846D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4" name="Oval 136">
              <a:extLst>
                <a:ext uri="{FF2B5EF4-FFF2-40B4-BE49-F238E27FC236}">
                  <a16:creationId xmlns:a16="http://schemas.microsoft.com/office/drawing/2014/main" id="{A1C25EB6-3933-4BB5-BE1E-6900869226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5" name="Oval 137">
              <a:extLst>
                <a:ext uri="{FF2B5EF4-FFF2-40B4-BE49-F238E27FC236}">
                  <a16:creationId xmlns:a16="http://schemas.microsoft.com/office/drawing/2014/main" id="{51E61122-5EAC-42A3-9EBB-137E05725D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6" name="Oval 138">
              <a:extLst>
                <a:ext uri="{FF2B5EF4-FFF2-40B4-BE49-F238E27FC236}">
                  <a16:creationId xmlns:a16="http://schemas.microsoft.com/office/drawing/2014/main" id="{D1E5C116-C9F5-4D14-87F4-9DAB357351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7" name="Oval 139">
              <a:extLst>
                <a:ext uri="{FF2B5EF4-FFF2-40B4-BE49-F238E27FC236}">
                  <a16:creationId xmlns:a16="http://schemas.microsoft.com/office/drawing/2014/main" id="{A1D13D04-BF27-4031-972E-5722CB6C7C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8" name="Oval 140">
              <a:extLst>
                <a:ext uri="{FF2B5EF4-FFF2-40B4-BE49-F238E27FC236}">
                  <a16:creationId xmlns:a16="http://schemas.microsoft.com/office/drawing/2014/main" id="{0A9F610F-98AA-46D5-97AB-F0DABA95A5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49" name="Oval 141">
              <a:extLst>
                <a:ext uri="{FF2B5EF4-FFF2-40B4-BE49-F238E27FC236}">
                  <a16:creationId xmlns:a16="http://schemas.microsoft.com/office/drawing/2014/main" id="{9F6BD721-978D-45D0-ACAC-C8CB7600B2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0" name="Oval 142">
              <a:extLst>
                <a:ext uri="{FF2B5EF4-FFF2-40B4-BE49-F238E27FC236}">
                  <a16:creationId xmlns:a16="http://schemas.microsoft.com/office/drawing/2014/main" id="{0B35A5A6-B54A-49E8-8B98-AFC72A1462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1" name="Oval 143">
              <a:extLst>
                <a:ext uri="{FF2B5EF4-FFF2-40B4-BE49-F238E27FC236}">
                  <a16:creationId xmlns:a16="http://schemas.microsoft.com/office/drawing/2014/main" id="{F50B9526-5CD7-4FD1-A4C0-EDEBA59789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2" name="Oval 144">
              <a:extLst>
                <a:ext uri="{FF2B5EF4-FFF2-40B4-BE49-F238E27FC236}">
                  <a16:creationId xmlns:a16="http://schemas.microsoft.com/office/drawing/2014/main" id="{F6493E97-C33F-48D6-A51A-8B50532E08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3" name="Oval 145">
              <a:extLst>
                <a:ext uri="{FF2B5EF4-FFF2-40B4-BE49-F238E27FC236}">
                  <a16:creationId xmlns:a16="http://schemas.microsoft.com/office/drawing/2014/main" id="{FF4D7816-2260-4233-822B-5751F78E19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4" name="Oval 146">
              <a:extLst>
                <a:ext uri="{FF2B5EF4-FFF2-40B4-BE49-F238E27FC236}">
                  <a16:creationId xmlns:a16="http://schemas.microsoft.com/office/drawing/2014/main" id="{68772419-7C99-4314-9068-533C9DCC6E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5" name="Oval 147">
              <a:extLst>
                <a:ext uri="{FF2B5EF4-FFF2-40B4-BE49-F238E27FC236}">
                  <a16:creationId xmlns:a16="http://schemas.microsoft.com/office/drawing/2014/main" id="{6C01D85E-DF21-4C24-BD5C-A054955180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6" name="Oval 148">
              <a:extLst>
                <a:ext uri="{FF2B5EF4-FFF2-40B4-BE49-F238E27FC236}">
                  <a16:creationId xmlns:a16="http://schemas.microsoft.com/office/drawing/2014/main" id="{53D15D82-D554-4D2A-BBE9-8C0FAEDA81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7" name="Oval 149">
              <a:extLst>
                <a:ext uri="{FF2B5EF4-FFF2-40B4-BE49-F238E27FC236}">
                  <a16:creationId xmlns:a16="http://schemas.microsoft.com/office/drawing/2014/main" id="{6E6C07B8-E178-41D3-A7A7-E96A5B6800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8" name="Oval 150">
              <a:extLst>
                <a:ext uri="{FF2B5EF4-FFF2-40B4-BE49-F238E27FC236}">
                  <a16:creationId xmlns:a16="http://schemas.microsoft.com/office/drawing/2014/main" id="{62BD34CC-3C0A-4A62-B508-75EA15F88E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59" name="Oval 151">
              <a:extLst>
                <a:ext uri="{FF2B5EF4-FFF2-40B4-BE49-F238E27FC236}">
                  <a16:creationId xmlns:a16="http://schemas.microsoft.com/office/drawing/2014/main" id="{E0B3FDB1-003B-40D2-B729-C4AC0106D4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0" name="Oval 152">
              <a:extLst>
                <a:ext uri="{FF2B5EF4-FFF2-40B4-BE49-F238E27FC236}">
                  <a16:creationId xmlns:a16="http://schemas.microsoft.com/office/drawing/2014/main" id="{B75EE28E-46EA-4F9A-9297-DE3DAF2DE3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1" name="Oval 153">
              <a:extLst>
                <a:ext uri="{FF2B5EF4-FFF2-40B4-BE49-F238E27FC236}">
                  <a16:creationId xmlns:a16="http://schemas.microsoft.com/office/drawing/2014/main" id="{0236BCA7-78EC-4288-8D8B-5F28F01562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2" name="Oval 154">
              <a:extLst>
                <a:ext uri="{FF2B5EF4-FFF2-40B4-BE49-F238E27FC236}">
                  <a16:creationId xmlns:a16="http://schemas.microsoft.com/office/drawing/2014/main" id="{92FB26E4-378E-4C88-AB7C-924A523AC4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3" name="Oval 155">
              <a:extLst>
                <a:ext uri="{FF2B5EF4-FFF2-40B4-BE49-F238E27FC236}">
                  <a16:creationId xmlns:a16="http://schemas.microsoft.com/office/drawing/2014/main" id="{5465E108-ABDB-4054-BBE2-D72D31C287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4" name="Oval 156">
              <a:extLst>
                <a:ext uri="{FF2B5EF4-FFF2-40B4-BE49-F238E27FC236}">
                  <a16:creationId xmlns:a16="http://schemas.microsoft.com/office/drawing/2014/main" id="{B9690AAA-AA02-4F55-9AC3-09B3A21E86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5" name="Oval 157">
              <a:extLst>
                <a:ext uri="{FF2B5EF4-FFF2-40B4-BE49-F238E27FC236}">
                  <a16:creationId xmlns:a16="http://schemas.microsoft.com/office/drawing/2014/main" id="{9BE21AB8-3F9E-4B39-BC17-C45880CFA3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6" name="Oval 158">
              <a:extLst>
                <a:ext uri="{FF2B5EF4-FFF2-40B4-BE49-F238E27FC236}">
                  <a16:creationId xmlns:a16="http://schemas.microsoft.com/office/drawing/2014/main" id="{79DAFE7F-E1D2-44B7-8FC3-B64F299D74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7" name="Oval 159">
              <a:extLst>
                <a:ext uri="{FF2B5EF4-FFF2-40B4-BE49-F238E27FC236}">
                  <a16:creationId xmlns:a16="http://schemas.microsoft.com/office/drawing/2014/main" id="{FD0290C9-43C3-44CF-8B2D-7D2F866F97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8" name="Oval 160">
              <a:extLst>
                <a:ext uri="{FF2B5EF4-FFF2-40B4-BE49-F238E27FC236}">
                  <a16:creationId xmlns:a16="http://schemas.microsoft.com/office/drawing/2014/main" id="{26A0700F-B085-4364-B4E5-5992CA4159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69" name="Oval 161">
              <a:extLst>
                <a:ext uri="{FF2B5EF4-FFF2-40B4-BE49-F238E27FC236}">
                  <a16:creationId xmlns:a16="http://schemas.microsoft.com/office/drawing/2014/main" id="{FE93A902-1E1C-44F9-B287-127D7F30E3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0" name="Oval 162">
              <a:extLst>
                <a:ext uri="{FF2B5EF4-FFF2-40B4-BE49-F238E27FC236}">
                  <a16:creationId xmlns:a16="http://schemas.microsoft.com/office/drawing/2014/main" id="{E63FBC11-3B10-43E9-9129-228115D32A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1" name="Oval 163">
              <a:extLst>
                <a:ext uri="{FF2B5EF4-FFF2-40B4-BE49-F238E27FC236}">
                  <a16:creationId xmlns:a16="http://schemas.microsoft.com/office/drawing/2014/main" id="{F04D026E-E255-4A65-A90E-C91EE4A0AC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2" name="Oval 164">
              <a:extLst>
                <a:ext uri="{FF2B5EF4-FFF2-40B4-BE49-F238E27FC236}">
                  <a16:creationId xmlns:a16="http://schemas.microsoft.com/office/drawing/2014/main" id="{EA39A419-060C-4703-9AEB-C5F3CB45F6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3" name="Oval 165">
              <a:extLst>
                <a:ext uri="{FF2B5EF4-FFF2-40B4-BE49-F238E27FC236}">
                  <a16:creationId xmlns:a16="http://schemas.microsoft.com/office/drawing/2014/main" id="{983008CA-6647-44F4-B74C-3A25F7547D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4" name="Oval 166">
              <a:extLst>
                <a:ext uri="{FF2B5EF4-FFF2-40B4-BE49-F238E27FC236}">
                  <a16:creationId xmlns:a16="http://schemas.microsoft.com/office/drawing/2014/main" id="{F91EDF23-4D84-44FC-B2E2-26623DEE84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5" name="Oval 167">
              <a:extLst>
                <a:ext uri="{FF2B5EF4-FFF2-40B4-BE49-F238E27FC236}">
                  <a16:creationId xmlns:a16="http://schemas.microsoft.com/office/drawing/2014/main" id="{E70890B3-A5C5-4657-A822-D043A07A30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6" name="Oval 168">
              <a:extLst>
                <a:ext uri="{FF2B5EF4-FFF2-40B4-BE49-F238E27FC236}">
                  <a16:creationId xmlns:a16="http://schemas.microsoft.com/office/drawing/2014/main" id="{FCBAA33F-53C8-40FB-8EF2-CA7A7BDD8A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7" name="Oval 169">
              <a:extLst>
                <a:ext uri="{FF2B5EF4-FFF2-40B4-BE49-F238E27FC236}">
                  <a16:creationId xmlns:a16="http://schemas.microsoft.com/office/drawing/2014/main" id="{115E7115-3C85-417A-A7E3-DF11480FA9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8" name="Oval 170">
              <a:extLst>
                <a:ext uri="{FF2B5EF4-FFF2-40B4-BE49-F238E27FC236}">
                  <a16:creationId xmlns:a16="http://schemas.microsoft.com/office/drawing/2014/main" id="{0EC8FCCD-27AF-43B0-B5CC-04D31911B9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79" name="Oval 171">
              <a:extLst>
                <a:ext uri="{FF2B5EF4-FFF2-40B4-BE49-F238E27FC236}">
                  <a16:creationId xmlns:a16="http://schemas.microsoft.com/office/drawing/2014/main" id="{22D621CB-7943-4702-B177-296FE09B12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0" name="Oval 172">
              <a:extLst>
                <a:ext uri="{FF2B5EF4-FFF2-40B4-BE49-F238E27FC236}">
                  <a16:creationId xmlns:a16="http://schemas.microsoft.com/office/drawing/2014/main" id="{F0F5E9AF-4ED6-4955-A5A4-0AB471F00F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1" name="Oval 173">
              <a:extLst>
                <a:ext uri="{FF2B5EF4-FFF2-40B4-BE49-F238E27FC236}">
                  <a16:creationId xmlns:a16="http://schemas.microsoft.com/office/drawing/2014/main" id="{97FEBD69-9A96-4106-B741-9CC1503519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2" name="Oval 174">
              <a:extLst>
                <a:ext uri="{FF2B5EF4-FFF2-40B4-BE49-F238E27FC236}">
                  <a16:creationId xmlns:a16="http://schemas.microsoft.com/office/drawing/2014/main" id="{3E6B6B39-AA3A-496F-AF33-06557F1CD8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3" name="Oval 175">
              <a:extLst>
                <a:ext uri="{FF2B5EF4-FFF2-40B4-BE49-F238E27FC236}">
                  <a16:creationId xmlns:a16="http://schemas.microsoft.com/office/drawing/2014/main" id="{43BE7794-54B9-49E5-BA60-4E0FC766B5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4" name="Oval 176">
              <a:extLst>
                <a:ext uri="{FF2B5EF4-FFF2-40B4-BE49-F238E27FC236}">
                  <a16:creationId xmlns:a16="http://schemas.microsoft.com/office/drawing/2014/main" id="{955DB5E0-6829-4DF0-83C7-2F68F9AB74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5" name="Oval 177">
              <a:extLst>
                <a:ext uri="{FF2B5EF4-FFF2-40B4-BE49-F238E27FC236}">
                  <a16:creationId xmlns:a16="http://schemas.microsoft.com/office/drawing/2014/main" id="{CB424FC8-DD8C-4B4D-BDE3-D3D899F1F7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6" name="Oval 178">
              <a:extLst>
                <a:ext uri="{FF2B5EF4-FFF2-40B4-BE49-F238E27FC236}">
                  <a16:creationId xmlns:a16="http://schemas.microsoft.com/office/drawing/2014/main" id="{FE535419-3464-447A-A41F-A390C85792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7" name="Oval 179">
              <a:extLst>
                <a:ext uri="{FF2B5EF4-FFF2-40B4-BE49-F238E27FC236}">
                  <a16:creationId xmlns:a16="http://schemas.microsoft.com/office/drawing/2014/main" id="{49476094-C3E6-46B1-BF73-3943BB7862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8" name="Oval 180">
              <a:extLst>
                <a:ext uri="{FF2B5EF4-FFF2-40B4-BE49-F238E27FC236}">
                  <a16:creationId xmlns:a16="http://schemas.microsoft.com/office/drawing/2014/main" id="{FB784828-2C7F-4504-9FC0-218E7A4B2F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89" name="Oval 181">
              <a:extLst>
                <a:ext uri="{FF2B5EF4-FFF2-40B4-BE49-F238E27FC236}">
                  <a16:creationId xmlns:a16="http://schemas.microsoft.com/office/drawing/2014/main" id="{463817F2-7277-4A32-B815-01FCDCDE81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0" name="Oval 182">
              <a:extLst>
                <a:ext uri="{FF2B5EF4-FFF2-40B4-BE49-F238E27FC236}">
                  <a16:creationId xmlns:a16="http://schemas.microsoft.com/office/drawing/2014/main" id="{E893717C-EA83-4748-80D9-189482A9A8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1" name="Oval 183">
              <a:extLst>
                <a:ext uri="{FF2B5EF4-FFF2-40B4-BE49-F238E27FC236}">
                  <a16:creationId xmlns:a16="http://schemas.microsoft.com/office/drawing/2014/main" id="{BCEC4A8F-F5E1-468E-98EA-49380B5C63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2" name="Oval 184">
              <a:extLst>
                <a:ext uri="{FF2B5EF4-FFF2-40B4-BE49-F238E27FC236}">
                  <a16:creationId xmlns:a16="http://schemas.microsoft.com/office/drawing/2014/main" id="{E0D45A9D-841C-49B1-A0B7-F50B14FAC3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3" name="Oval 185">
              <a:extLst>
                <a:ext uri="{FF2B5EF4-FFF2-40B4-BE49-F238E27FC236}">
                  <a16:creationId xmlns:a16="http://schemas.microsoft.com/office/drawing/2014/main" id="{0FA8FB1F-A808-41B2-AB0A-18D5FB7E72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4" name="Oval 186">
              <a:extLst>
                <a:ext uri="{FF2B5EF4-FFF2-40B4-BE49-F238E27FC236}">
                  <a16:creationId xmlns:a16="http://schemas.microsoft.com/office/drawing/2014/main" id="{3FC06589-2030-4BD4-83BD-4510C4ACC0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5" name="Oval 187">
              <a:extLst>
                <a:ext uri="{FF2B5EF4-FFF2-40B4-BE49-F238E27FC236}">
                  <a16:creationId xmlns:a16="http://schemas.microsoft.com/office/drawing/2014/main" id="{685DFE07-61C4-49EC-B27E-88A6A2EC6A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6" name="Oval 188">
              <a:extLst>
                <a:ext uri="{FF2B5EF4-FFF2-40B4-BE49-F238E27FC236}">
                  <a16:creationId xmlns:a16="http://schemas.microsoft.com/office/drawing/2014/main" id="{61B793B1-E345-4CAB-AC66-C401BA2183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7" name="Oval 189">
              <a:extLst>
                <a:ext uri="{FF2B5EF4-FFF2-40B4-BE49-F238E27FC236}">
                  <a16:creationId xmlns:a16="http://schemas.microsoft.com/office/drawing/2014/main" id="{AF561056-2639-48D2-9854-B2CB206EF6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8" name="Oval 190">
              <a:extLst>
                <a:ext uri="{FF2B5EF4-FFF2-40B4-BE49-F238E27FC236}">
                  <a16:creationId xmlns:a16="http://schemas.microsoft.com/office/drawing/2014/main" id="{2DAD62A9-D631-4B62-81E9-6FC6B54848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799" name="Oval 191">
              <a:extLst>
                <a:ext uri="{FF2B5EF4-FFF2-40B4-BE49-F238E27FC236}">
                  <a16:creationId xmlns:a16="http://schemas.microsoft.com/office/drawing/2014/main" id="{B02B19AF-006F-4B69-8DC7-BC332C4259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0" name="Oval 192">
              <a:extLst>
                <a:ext uri="{FF2B5EF4-FFF2-40B4-BE49-F238E27FC236}">
                  <a16:creationId xmlns:a16="http://schemas.microsoft.com/office/drawing/2014/main" id="{A0CC8F25-4A21-4383-ADEA-AF065AD13F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1" name="Oval 193">
              <a:extLst>
                <a:ext uri="{FF2B5EF4-FFF2-40B4-BE49-F238E27FC236}">
                  <a16:creationId xmlns:a16="http://schemas.microsoft.com/office/drawing/2014/main" id="{B130A543-83BF-40F2-97B0-171755A08D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2" name="Oval 194">
              <a:extLst>
                <a:ext uri="{FF2B5EF4-FFF2-40B4-BE49-F238E27FC236}">
                  <a16:creationId xmlns:a16="http://schemas.microsoft.com/office/drawing/2014/main" id="{D838D33F-64D1-4226-86AA-48009748DE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3" name="Oval 195">
              <a:extLst>
                <a:ext uri="{FF2B5EF4-FFF2-40B4-BE49-F238E27FC236}">
                  <a16:creationId xmlns:a16="http://schemas.microsoft.com/office/drawing/2014/main" id="{0B7FE4A2-83A2-41CD-850F-9F23413E93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4" name="Oval 196">
              <a:extLst>
                <a:ext uri="{FF2B5EF4-FFF2-40B4-BE49-F238E27FC236}">
                  <a16:creationId xmlns:a16="http://schemas.microsoft.com/office/drawing/2014/main" id="{E105A87F-0136-4A8C-BEED-C76CBFE446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5" name="Oval 197">
              <a:extLst>
                <a:ext uri="{FF2B5EF4-FFF2-40B4-BE49-F238E27FC236}">
                  <a16:creationId xmlns:a16="http://schemas.microsoft.com/office/drawing/2014/main" id="{C5F815A9-5510-4FA2-B059-F179F0D4D1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6" name="Oval 198">
              <a:extLst>
                <a:ext uri="{FF2B5EF4-FFF2-40B4-BE49-F238E27FC236}">
                  <a16:creationId xmlns:a16="http://schemas.microsoft.com/office/drawing/2014/main" id="{294C3088-8A9D-46B4-BC2B-B0A707FF45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7" name="Oval 199">
              <a:extLst>
                <a:ext uri="{FF2B5EF4-FFF2-40B4-BE49-F238E27FC236}">
                  <a16:creationId xmlns:a16="http://schemas.microsoft.com/office/drawing/2014/main" id="{E699A0C2-A774-4C07-A83B-C2BE338410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8" name="Oval 200">
              <a:extLst>
                <a:ext uri="{FF2B5EF4-FFF2-40B4-BE49-F238E27FC236}">
                  <a16:creationId xmlns:a16="http://schemas.microsoft.com/office/drawing/2014/main" id="{18D68D3E-0B9A-492D-A50A-D4B3F148E8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09" name="Oval 201">
              <a:extLst>
                <a:ext uri="{FF2B5EF4-FFF2-40B4-BE49-F238E27FC236}">
                  <a16:creationId xmlns:a16="http://schemas.microsoft.com/office/drawing/2014/main" id="{4C31F3B0-BF0F-4E2C-9E2B-5AF9F464EB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0" name="Oval 202">
              <a:extLst>
                <a:ext uri="{FF2B5EF4-FFF2-40B4-BE49-F238E27FC236}">
                  <a16:creationId xmlns:a16="http://schemas.microsoft.com/office/drawing/2014/main" id="{39A2A550-EE3F-4C72-BD85-99A9018AB0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1" name="Oval 203">
              <a:extLst>
                <a:ext uri="{FF2B5EF4-FFF2-40B4-BE49-F238E27FC236}">
                  <a16:creationId xmlns:a16="http://schemas.microsoft.com/office/drawing/2014/main" id="{6042FCFB-83DA-456C-85E6-9BDC79052F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2" name="Oval 204">
              <a:extLst>
                <a:ext uri="{FF2B5EF4-FFF2-40B4-BE49-F238E27FC236}">
                  <a16:creationId xmlns:a16="http://schemas.microsoft.com/office/drawing/2014/main" id="{7366E926-1D0A-4108-8629-7DE073D0CB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3" name="Oval 205">
              <a:extLst>
                <a:ext uri="{FF2B5EF4-FFF2-40B4-BE49-F238E27FC236}">
                  <a16:creationId xmlns:a16="http://schemas.microsoft.com/office/drawing/2014/main" id="{DEAE9194-5F24-4341-9B42-613BCD0112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4" name="Oval 206">
              <a:extLst>
                <a:ext uri="{FF2B5EF4-FFF2-40B4-BE49-F238E27FC236}">
                  <a16:creationId xmlns:a16="http://schemas.microsoft.com/office/drawing/2014/main" id="{38F96E90-B66B-41F3-A1A3-678321340C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5" name="Oval 207">
              <a:extLst>
                <a:ext uri="{FF2B5EF4-FFF2-40B4-BE49-F238E27FC236}">
                  <a16:creationId xmlns:a16="http://schemas.microsoft.com/office/drawing/2014/main" id="{2470F1DF-0A3E-4340-A01D-FC6A7D8822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6" name="Oval 208">
              <a:extLst>
                <a:ext uri="{FF2B5EF4-FFF2-40B4-BE49-F238E27FC236}">
                  <a16:creationId xmlns:a16="http://schemas.microsoft.com/office/drawing/2014/main" id="{E6510900-CB69-4DF2-A31A-0EDDA32352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7" name="Oval 209">
              <a:extLst>
                <a:ext uri="{FF2B5EF4-FFF2-40B4-BE49-F238E27FC236}">
                  <a16:creationId xmlns:a16="http://schemas.microsoft.com/office/drawing/2014/main" id="{DEC7832F-FB03-4F78-9321-01D33471E6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8" name="Oval 210">
              <a:extLst>
                <a:ext uri="{FF2B5EF4-FFF2-40B4-BE49-F238E27FC236}">
                  <a16:creationId xmlns:a16="http://schemas.microsoft.com/office/drawing/2014/main" id="{210DF3BB-FE46-483C-AB0B-39320B3AFB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19" name="Oval 211">
              <a:extLst>
                <a:ext uri="{FF2B5EF4-FFF2-40B4-BE49-F238E27FC236}">
                  <a16:creationId xmlns:a16="http://schemas.microsoft.com/office/drawing/2014/main" id="{20FAB4A6-C3D5-4913-BC0D-1185AD3237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0" name="Oval 212">
              <a:extLst>
                <a:ext uri="{FF2B5EF4-FFF2-40B4-BE49-F238E27FC236}">
                  <a16:creationId xmlns:a16="http://schemas.microsoft.com/office/drawing/2014/main" id="{2AD2E1FE-40A5-4170-BA95-58289CC072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1" name="Oval 213">
              <a:extLst>
                <a:ext uri="{FF2B5EF4-FFF2-40B4-BE49-F238E27FC236}">
                  <a16:creationId xmlns:a16="http://schemas.microsoft.com/office/drawing/2014/main" id="{37E3DFC5-6609-4E45-BF3D-98FC4BDEA0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2" name="Oval 214">
              <a:extLst>
                <a:ext uri="{FF2B5EF4-FFF2-40B4-BE49-F238E27FC236}">
                  <a16:creationId xmlns:a16="http://schemas.microsoft.com/office/drawing/2014/main" id="{7AF3AA12-272E-4C7A-B39F-C1FFD939EA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3" name="Oval 215">
              <a:extLst>
                <a:ext uri="{FF2B5EF4-FFF2-40B4-BE49-F238E27FC236}">
                  <a16:creationId xmlns:a16="http://schemas.microsoft.com/office/drawing/2014/main" id="{2549E2F8-AB00-4F58-BA4D-34ACAAB60B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4" name="Oval 216">
              <a:extLst>
                <a:ext uri="{FF2B5EF4-FFF2-40B4-BE49-F238E27FC236}">
                  <a16:creationId xmlns:a16="http://schemas.microsoft.com/office/drawing/2014/main" id="{EEBEE291-613B-4228-B03A-4FA43B5328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825" name="Oval 217">
              <a:extLst>
                <a:ext uri="{FF2B5EF4-FFF2-40B4-BE49-F238E27FC236}">
                  <a16:creationId xmlns:a16="http://schemas.microsoft.com/office/drawing/2014/main" id="{600E8642-8F69-4D2F-AB7D-99C642F89D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8826" name="Rectangle 218">
            <a:extLst>
              <a:ext uri="{FF2B5EF4-FFF2-40B4-BE49-F238E27FC236}">
                <a16:creationId xmlns:a16="http://schemas.microsoft.com/office/drawing/2014/main" id="{F484FFCA-C528-4BD0-A1C1-A59FCB6CB3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8EE6C31C-9C57-49B9-A24A-18819E678B43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8827" name="Rectangle 219">
            <a:extLst>
              <a:ext uri="{FF2B5EF4-FFF2-40B4-BE49-F238E27FC236}">
                <a16:creationId xmlns:a16="http://schemas.microsoft.com/office/drawing/2014/main" id="{DFA00E35-FB66-4616-8F4F-95105B69154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it-IT" altLang="it-IT"/>
          </a:p>
        </p:txBody>
      </p:sp>
      <p:sp>
        <p:nvSpPr>
          <p:cNvPr id="68828" name="Rectangle 220">
            <a:extLst>
              <a:ext uri="{FF2B5EF4-FFF2-40B4-BE49-F238E27FC236}">
                <a16:creationId xmlns:a16="http://schemas.microsoft.com/office/drawing/2014/main" id="{A64636AF-839E-4D5C-9455-9909B3765B0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it-IT" altLang="it-IT"/>
          </a:p>
        </p:txBody>
      </p:sp>
      <p:sp>
        <p:nvSpPr>
          <p:cNvPr id="68829" name="Rectangle 221">
            <a:extLst>
              <a:ext uri="{FF2B5EF4-FFF2-40B4-BE49-F238E27FC236}">
                <a16:creationId xmlns:a16="http://schemas.microsoft.com/office/drawing/2014/main" id="{A407372B-8E86-4B44-ACA2-832441787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68830" name="Rectangle 222">
            <a:extLst>
              <a:ext uri="{FF2B5EF4-FFF2-40B4-BE49-F238E27FC236}">
                <a16:creationId xmlns:a16="http://schemas.microsoft.com/office/drawing/2014/main" id="{FDBDD424-F6AA-422C-AB84-6D4C034E8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ignal-to-noise_rati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n.wikipedia.org/wiki/Bandwidth_(signal_processing)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7.wmf"/><Relationship Id="rId3" Type="http://schemas.openxmlformats.org/officeDocument/2006/relationships/image" Target="../media/image60.png"/><Relationship Id="rId7" Type="http://schemas.openxmlformats.org/officeDocument/2006/relationships/image" Target="../media/image54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6.wmf"/><Relationship Id="rId5" Type="http://schemas.openxmlformats.org/officeDocument/2006/relationships/image" Target="../media/image53.wmf"/><Relationship Id="rId15" Type="http://schemas.openxmlformats.org/officeDocument/2006/relationships/image" Target="../media/image5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5.wmf"/><Relationship Id="rId1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96.wmf"/><Relationship Id="rId4" Type="http://schemas.openxmlformats.org/officeDocument/2006/relationships/oleObject" Target="../embeddings/oleObject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EDBCE75-313E-481E-9F0D-CF885A7CE8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93864"/>
            <a:ext cx="7772400" cy="1055687"/>
          </a:xfrm>
        </p:spPr>
        <p:txBody>
          <a:bodyPr/>
          <a:lstStyle/>
          <a:p>
            <a:r>
              <a:rPr lang="it-IT" altLang="it-IT" dirty="0" err="1"/>
              <a:t>Photodetectors</a:t>
            </a:r>
            <a:endParaRPr lang="it-IT" altLang="it-IT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8DCECF-2CB0-49FE-B2B5-F1F7D94E3D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90650" y="3500438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dirty="0" err="1">
                <a:solidFill>
                  <a:srgbClr val="FF0000"/>
                </a:solidFill>
              </a:rPr>
              <a:t>Lecturer</a:t>
            </a:r>
            <a:r>
              <a:rPr lang="it-IT" altLang="it-IT" sz="2800" dirty="0">
                <a:solidFill>
                  <a:srgbClr val="FF0000"/>
                </a:solidFill>
              </a:rPr>
              <a:t>: Mauro Mosca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dirty="0">
                <a:solidFill>
                  <a:schemeClr val="tx2">
                    <a:lumMod val="75000"/>
                  </a:schemeClr>
                </a:solidFill>
              </a:rPr>
              <a:t>(www.dieet.unipa.it/</a:t>
            </a:r>
            <a:r>
              <a:rPr lang="it-IT" altLang="it-IT" sz="2800" dirty="0" err="1">
                <a:solidFill>
                  <a:schemeClr val="tx2">
                    <a:lumMod val="75000"/>
                  </a:schemeClr>
                </a:solidFill>
              </a:rPr>
              <a:t>tfl</a:t>
            </a:r>
            <a:r>
              <a:rPr lang="it-IT" altLang="it-IT" sz="28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altLang="it-IT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800" i="1" dirty="0">
                <a:solidFill>
                  <a:srgbClr val="FF0000"/>
                </a:solidFill>
              </a:rPr>
              <a:t>last update: 05/10/2021</a:t>
            </a:r>
            <a:endParaRPr lang="fr-FR" altLang="it-IT" sz="2800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fr-FR" altLang="it-IT" sz="2800" dirty="0">
              <a:solidFill>
                <a:srgbClr val="FFFF00"/>
              </a:solidFill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D9BD48A-582C-4493-9F02-CEDB639BF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290" y="6488113"/>
            <a:ext cx="75200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800" u="none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</a:rPr>
              <a:t>University of Palermo – Master in Electronic Engineering</a:t>
            </a:r>
            <a:endParaRPr lang="fr-FR" altLang="it-IT" sz="1800" u="none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51B58A-53DC-4BE0-9BF6-F7205C71A9C6}"/>
              </a:ext>
            </a:extLst>
          </p:cNvPr>
          <p:cNvSpPr txBox="1">
            <a:spLocks/>
          </p:cNvSpPr>
          <p:nvPr/>
        </p:nvSpPr>
        <p:spPr>
          <a:xfrm>
            <a:off x="0" y="221181"/>
            <a:ext cx="9144000" cy="45211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b="0"/>
              <a:t>Overview</a:t>
            </a:r>
            <a:endParaRPr lang="it-IT" b="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91D5A65-DE38-4BC1-B609-72EDFE76220D}"/>
              </a:ext>
            </a:extLst>
          </p:cNvPr>
          <p:cNvSpPr txBox="1"/>
          <p:nvPr/>
        </p:nvSpPr>
        <p:spPr>
          <a:xfrm>
            <a:off x="653802" y="1185151"/>
            <a:ext cx="707604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Thermal </a:t>
            </a: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photodetectors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Photomultipliers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Responsivity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quantum </a:t>
            </a: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efficiency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Spectral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Detectivity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</a:t>
            </a: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Photoconductors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i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p-n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2400" i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p-i-n </a:t>
            </a: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photodiodes</a:t>
            </a:r>
            <a:endParaRPr lang="it-IT" sz="2400" i="1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Phototransistors</a:t>
            </a:r>
            <a:endParaRPr lang="it-IT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Avalance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PhotoDetectors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(APD)</a:t>
            </a:r>
          </a:p>
          <a:p>
            <a:pPr marL="285750" indent="-285750">
              <a:buFontTx/>
              <a:buChar char="-"/>
            </a:pPr>
            <a:r>
              <a:rPr lang="it-IT" sz="2400" dirty="0" err="1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Charge-Coupled</a:t>
            </a:r>
            <a:r>
              <a:rPr lang="it-IT" sz="24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Devices (CCD)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898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F588572D-7840-4C1C-BC4A-027997E22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Photodetector</a:t>
            </a: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B4EEB21E-3EB3-4E25-BF15-08B16980F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dirty="0"/>
              <a:t>Thermal</a:t>
            </a:r>
          </a:p>
          <a:p>
            <a:pPr lvl="1"/>
            <a:r>
              <a:rPr lang="it-IT" altLang="it-IT" dirty="0" err="1"/>
              <a:t>Thermoelectric</a:t>
            </a:r>
            <a:endParaRPr lang="it-IT" altLang="it-IT" dirty="0"/>
          </a:p>
          <a:p>
            <a:pPr lvl="1"/>
            <a:r>
              <a:rPr lang="it-IT" altLang="it-IT" dirty="0" err="1"/>
              <a:t>Bolometers</a:t>
            </a:r>
            <a:endParaRPr lang="it-IT" altLang="it-IT" dirty="0"/>
          </a:p>
          <a:p>
            <a:pPr lvl="1"/>
            <a:r>
              <a:rPr lang="it-IT" altLang="it-IT" dirty="0" err="1"/>
              <a:t>Pyroelectric</a:t>
            </a:r>
            <a:endParaRPr lang="it-IT" altLang="it-IT" dirty="0"/>
          </a:p>
          <a:p>
            <a:r>
              <a:rPr lang="it-IT" altLang="it-IT" dirty="0"/>
              <a:t> </a:t>
            </a:r>
            <a:r>
              <a:rPr lang="it-IT" altLang="it-IT" dirty="0" err="1"/>
              <a:t>Photonic</a:t>
            </a:r>
            <a:endParaRPr lang="it-IT" altLang="it-IT" dirty="0"/>
          </a:p>
          <a:p>
            <a:pPr lvl="1"/>
            <a:r>
              <a:rPr lang="it-IT" altLang="it-IT" dirty="0" err="1"/>
              <a:t>Photomultipliers</a:t>
            </a:r>
            <a:endParaRPr lang="it-IT" altLang="it-IT" dirty="0"/>
          </a:p>
          <a:p>
            <a:pPr lvl="1"/>
            <a:r>
              <a:rPr lang="it-IT" altLang="it-IT" dirty="0" err="1"/>
              <a:t>Photoconductors</a:t>
            </a:r>
            <a:endParaRPr lang="it-IT" altLang="it-IT" dirty="0"/>
          </a:p>
          <a:p>
            <a:pPr lvl="1"/>
            <a:r>
              <a:rPr lang="it-IT" altLang="it-IT" dirty="0" err="1"/>
              <a:t>Photovoltaics</a:t>
            </a:r>
            <a:endParaRPr lang="it-IT" altLang="it-IT" dirty="0"/>
          </a:p>
          <a:p>
            <a:pPr>
              <a:buFont typeface="Wingdings" panose="05000000000000000000" pitchFamily="2" charset="2"/>
              <a:buNone/>
            </a:pPr>
            <a:endParaRPr lang="it-IT" altLang="it-IT" dirty="0"/>
          </a:p>
        </p:txBody>
      </p:sp>
      <p:sp>
        <p:nvSpPr>
          <p:cNvPr id="2" name="Parentesi graffa chiusa 1">
            <a:extLst>
              <a:ext uri="{FF2B5EF4-FFF2-40B4-BE49-F238E27FC236}">
                <a16:creationId xmlns:a16="http://schemas.microsoft.com/office/drawing/2014/main" id="{D78DA9F9-7AE9-4680-B999-58DF5AA1888E}"/>
              </a:ext>
            </a:extLst>
          </p:cNvPr>
          <p:cNvSpPr/>
          <p:nvPr/>
        </p:nvSpPr>
        <p:spPr bwMode="auto">
          <a:xfrm>
            <a:off x="4077325" y="4856812"/>
            <a:ext cx="599606" cy="1124263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D0F49B9-B639-4C0B-A777-5451118232D6}"/>
              </a:ext>
            </a:extLst>
          </p:cNvPr>
          <p:cNvSpPr txBox="1"/>
          <p:nvPr/>
        </p:nvSpPr>
        <p:spPr>
          <a:xfrm>
            <a:off x="4841823" y="5111646"/>
            <a:ext cx="3626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0" i="1" dirty="0" err="1">
                <a:solidFill>
                  <a:srgbClr val="0000FF"/>
                </a:solidFill>
              </a:rPr>
              <a:t>semiconductor-based</a:t>
            </a:r>
            <a:endParaRPr lang="it-IT" b="0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8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8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48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0B7D4201-2879-4B3D-864F-7B8274098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Thermoelectric detectors</a:t>
            </a:r>
          </a:p>
        </p:txBody>
      </p:sp>
      <p:sp>
        <p:nvSpPr>
          <p:cNvPr id="240645" name="Text Box 5">
            <a:extLst>
              <a:ext uri="{FF2B5EF4-FFF2-40B4-BE49-F238E27FC236}">
                <a16:creationId xmlns:a16="http://schemas.microsoft.com/office/drawing/2014/main" id="{1CEE1B97-A3E1-471A-88DE-7D0912AEF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1901825"/>
            <a:ext cx="4430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400"/>
              <a:t>- Principle of thermocouples</a:t>
            </a:r>
          </a:p>
        </p:txBody>
      </p:sp>
      <p:sp>
        <p:nvSpPr>
          <p:cNvPr id="240649" name="Text Box 9">
            <a:extLst>
              <a:ext uri="{FF2B5EF4-FFF2-40B4-BE49-F238E27FC236}">
                <a16:creationId xmlns:a16="http://schemas.microsoft.com/office/drawing/2014/main" id="{29CA4986-F758-46B0-82DF-A80C8EEED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3598863"/>
            <a:ext cx="21526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>
                <a:solidFill>
                  <a:srgbClr val="660066"/>
                </a:solidFill>
              </a:rPr>
              <a:t>large electrical</a:t>
            </a:r>
          </a:p>
          <a:p>
            <a:r>
              <a:rPr lang="it-IT" altLang="it-IT" sz="2400" b="0">
                <a:solidFill>
                  <a:srgbClr val="660066"/>
                </a:solidFill>
              </a:rPr>
              <a:t>conductivities</a:t>
            </a:r>
          </a:p>
        </p:txBody>
      </p:sp>
      <p:sp>
        <p:nvSpPr>
          <p:cNvPr id="240650" name="AutoShape 10">
            <a:extLst>
              <a:ext uri="{FF2B5EF4-FFF2-40B4-BE49-F238E27FC236}">
                <a16:creationId xmlns:a16="http://schemas.microsoft.com/office/drawing/2014/main" id="{A48C8A55-8614-4D50-9BC3-AB0E2C32A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950" y="2466975"/>
            <a:ext cx="1214438" cy="11049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40651" name="AutoShape 11">
            <a:extLst>
              <a:ext uri="{FF2B5EF4-FFF2-40B4-BE49-F238E27FC236}">
                <a16:creationId xmlns:a16="http://schemas.microsoft.com/office/drawing/2014/main" id="{46479962-6CC2-4F88-B8F7-7ECC2383C3C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983163" y="1697038"/>
            <a:ext cx="368300" cy="914400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40652" name="Text Box 12">
            <a:extLst>
              <a:ext uri="{FF2B5EF4-FFF2-40B4-BE49-F238E27FC236}">
                <a16:creationId xmlns:a16="http://schemas.microsoft.com/office/drawing/2014/main" id="{85556EC9-2808-4ECB-A18B-812138BCA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5" y="1892300"/>
            <a:ext cx="160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>
                <a:solidFill>
                  <a:srgbClr val="660066"/>
                </a:solidFill>
              </a:rPr>
              <a:t>thermopile</a:t>
            </a:r>
          </a:p>
        </p:txBody>
      </p:sp>
      <p:pic>
        <p:nvPicPr>
          <p:cNvPr id="240653" name="Picture 13">
            <a:extLst>
              <a:ext uri="{FF2B5EF4-FFF2-40B4-BE49-F238E27FC236}">
                <a16:creationId xmlns:a16="http://schemas.microsoft.com/office/drawing/2014/main" id="{BBCC4F63-9880-4539-BD22-2B5E61BAB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665413"/>
            <a:ext cx="6015037" cy="352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0655" name="Text Box 15">
            <a:extLst>
              <a:ext uri="{FF2B5EF4-FFF2-40B4-BE49-F238E27FC236}">
                <a16:creationId xmlns:a16="http://schemas.microsoft.com/office/drawing/2014/main" id="{A12DA757-1462-4FAA-B89C-E79095EF6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5553075"/>
            <a:ext cx="2203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>
                <a:solidFill>
                  <a:srgbClr val="660066"/>
                </a:solidFill>
              </a:rPr>
              <a:t>minimize Joule</a:t>
            </a:r>
          </a:p>
          <a:p>
            <a:r>
              <a:rPr lang="it-IT" altLang="it-IT" sz="2400" b="0">
                <a:solidFill>
                  <a:srgbClr val="660066"/>
                </a:solidFill>
              </a:rPr>
              <a:t>heating effects</a:t>
            </a:r>
          </a:p>
        </p:txBody>
      </p:sp>
      <p:sp>
        <p:nvSpPr>
          <p:cNvPr id="240656" name="AutoShape 16">
            <a:extLst>
              <a:ext uri="{FF2B5EF4-FFF2-40B4-BE49-F238E27FC236}">
                <a16:creationId xmlns:a16="http://schemas.microsoft.com/office/drawing/2014/main" id="{CC14E852-5EAB-44FE-BEB9-4664ECEED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88" y="4506913"/>
            <a:ext cx="1214437" cy="11049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40657" name="Text Box 17">
            <a:extLst>
              <a:ext uri="{FF2B5EF4-FFF2-40B4-BE49-F238E27FC236}">
                <a16:creationId xmlns:a16="http://schemas.microsoft.com/office/drawing/2014/main" id="{7977895A-E8C9-4703-BE9D-C6DC0E5F8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3605213"/>
            <a:ext cx="2016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>
                <a:solidFill>
                  <a:srgbClr val="660066"/>
                </a:solidFill>
              </a:rPr>
              <a:t>small thermal</a:t>
            </a:r>
          </a:p>
          <a:p>
            <a:r>
              <a:rPr lang="it-IT" altLang="it-IT" sz="2400" b="0">
                <a:solidFill>
                  <a:srgbClr val="660066"/>
                </a:solidFill>
              </a:rPr>
              <a:t>conductivities</a:t>
            </a:r>
          </a:p>
        </p:txBody>
      </p:sp>
      <p:sp>
        <p:nvSpPr>
          <p:cNvPr id="240658" name="Text Box 18">
            <a:extLst>
              <a:ext uri="{FF2B5EF4-FFF2-40B4-BE49-F238E27FC236}">
                <a16:creationId xmlns:a16="http://schemas.microsoft.com/office/drawing/2014/main" id="{68A01B43-6D89-4F39-852D-B6CE6ED78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5568950"/>
            <a:ext cx="26098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>
                <a:solidFill>
                  <a:srgbClr val="660066"/>
                </a:solidFill>
              </a:rPr>
              <a:t>minimize heat</a:t>
            </a:r>
          </a:p>
          <a:p>
            <a:r>
              <a:rPr lang="it-IT" altLang="it-IT" sz="2400" b="0">
                <a:solidFill>
                  <a:srgbClr val="660066"/>
                </a:solidFill>
              </a:rPr>
              <a:t>conduction losses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0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0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40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40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9" grpId="0"/>
      <p:bldP spid="240649" grpId="1"/>
      <p:bldP spid="240652" grpId="0"/>
      <p:bldP spid="240655" grpId="0"/>
      <p:bldP spid="240655" grpId="1"/>
      <p:bldP spid="240657" grpId="0"/>
      <p:bldP spid="2406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B7D888AA-C157-41D3-B5B6-0CF67E7E7A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Bolometers</a:t>
            </a:r>
          </a:p>
        </p:txBody>
      </p:sp>
      <p:grpSp>
        <p:nvGrpSpPr>
          <p:cNvPr id="234522" name="Group 26">
            <a:extLst>
              <a:ext uri="{FF2B5EF4-FFF2-40B4-BE49-F238E27FC236}">
                <a16:creationId xmlns:a16="http://schemas.microsoft.com/office/drawing/2014/main" id="{C7B2C3E1-5C3E-4001-90FE-C66284C50CE9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4098131" y="2150269"/>
            <a:ext cx="487363" cy="923925"/>
            <a:chOff x="4176" y="4464"/>
            <a:chExt cx="552" cy="1152"/>
          </a:xfrm>
        </p:grpSpPr>
        <p:grpSp>
          <p:nvGrpSpPr>
            <p:cNvPr id="234523" name="Group 27">
              <a:extLst>
                <a:ext uri="{FF2B5EF4-FFF2-40B4-BE49-F238E27FC236}">
                  <a16:creationId xmlns:a16="http://schemas.microsoft.com/office/drawing/2014/main" id="{9EE54656-3BE8-49D1-BD02-BD869A032C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464"/>
              <a:ext cx="552" cy="384"/>
              <a:chOff x="4176" y="4464"/>
              <a:chExt cx="552" cy="384"/>
            </a:xfrm>
          </p:grpSpPr>
          <p:sp>
            <p:nvSpPr>
              <p:cNvPr id="234524" name="Line 28">
                <a:extLst>
                  <a:ext uri="{FF2B5EF4-FFF2-40B4-BE49-F238E27FC236}">
                    <a16:creationId xmlns:a16="http://schemas.microsoft.com/office/drawing/2014/main" id="{88BB78FA-FC0F-4F54-B3C6-240A862352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25" name="Line 29">
                <a:extLst>
                  <a:ext uri="{FF2B5EF4-FFF2-40B4-BE49-F238E27FC236}">
                    <a16:creationId xmlns:a16="http://schemas.microsoft.com/office/drawing/2014/main" id="{7A787402-A87E-4EF8-8506-BA05221DAD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26" name="Line 30">
                <a:extLst>
                  <a:ext uri="{FF2B5EF4-FFF2-40B4-BE49-F238E27FC236}">
                    <a16:creationId xmlns:a16="http://schemas.microsoft.com/office/drawing/2014/main" id="{61C7CBB5-B27D-4FE5-BFD0-EAC8DD6AFF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27" name="Line 31">
                <a:extLst>
                  <a:ext uri="{FF2B5EF4-FFF2-40B4-BE49-F238E27FC236}">
                    <a16:creationId xmlns:a16="http://schemas.microsoft.com/office/drawing/2014/main" id="{BAF8560C-BAC2-43AC-AB67-2C9029DCE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34528" name="Group 32">
              <a:extLst>
                <a:ext uri="{FF2B5EF4-FFF2-40B4-BE49-F238E27FC236}">
                  <a16:creationId xmlns:a16="http://schemas.microsoft.com/office/drawing/2014/main" id="{BE749DA4-88AE-4B66-BCC0-7C5A289A8C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4848"/>
              <a:ext cx="552" cy="384"/>
              <a:chOff x="4176" y="4464"/>
              <a:chExt cx="552" cy="384"/>
            </a:xfrm>
          </p:grpSpPr>
          <p:sp>
            <p:nvSpPr>
              <p:cNvPr id="234529" name="Line 33">
                <a:extLst>
                  <a:ext uri="{FF2B5EF4-FFF2-40B4-BE49-F238E27FC236}">
                    <a16:creationId xmlns:a16="http://schemas.microsoft.com/office/drawing/2014/main" id="{8187CB3B-C091-4A9A-AF3A-E5817E0987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30" name="Line 34">
                <a:extLst>
                  <a:ext uri="{FF2B5EF4-FFF2-40B4-BE49-F238E27FC236}">
                    <a16:creationId xmlns:a16="http://schemas.microsoft.com/office/drawing/2014/main" id="{2BFB41C1-4482-4668-AF80-165D0E7DE7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31" name="Line 35">
                <a:extLst>
                  <a:ext uri="{FF2B5EF4-FFF2-40B4-BE49-F238E27FC236}">
                    <a16:creationId xmlns:a16="http://schemas.microsoft.com/office/drawing/2014/main" id="{0CC93018-74AF-4CBF-9C86-497726DB8E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32" name="Line 36">
                <a:extLst>
                  <a:ext uri="{FF2B5EF4-FFF2-40B4-BE49-F238E27FC236}">
                    <a16:creationId xmlns:a16="http://schemas.microsoft.com/office/drawing/2014/main" id="{27EB9794-A0EF-401F-A8B8-CF7E3DFADE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34533" name="Group 37">
              <a:extLst>
                <a:ext uri="{FF2B5EF4-FFF2-40B4-BE49-F238E27FC236}">
                  <a16:creationId xmlns:a16="http://schemas.microsoft.com/office/drawing/2014/main" id="{54B7E05B-9059-4420-9D29-701ABF4302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5232"/>
              <a:ext cx="552" cy="384"/>
              <a:chOff x="4176" y="4464"/>
              <a:chExt cx="552" cy="384"/>
            </a:xfrm>
          </p:grpSpPr>
          <p:sp>
            <p:nvSpPr>
              <p:cNvPr id="234534" name="Line 38">
                <a:extLst>
                  <a:ext uri="{FF2B5EF4-FFF2-40B4-BE49-F238E27FC236}">
                    <a16:creationId xmlns:a16="http://schemas.microsoft.com/office/drawing/2014/main" id="{9779E764-D57C-420D-B08D-74B577D0FA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40" y="4464"/>
                <a:ext cx="27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35" name="Line 39">
                <a:extLst>
                  <a:ext uri="{FF2B5EF4-FFF2-40B4-BE49-F238E27FC236}">
                    <a16:creationId xmlns:a16="http://schemas.microsoft.com/office/drawing/2014/main" id="{DBB97E45-ED1B-44B5-8C3C-01E7BA3CF2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" y="4559"/>
                <a:ext cx="276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36" name="Line 40">
                <a:extLst>
                  <a:ext uri="{FF2B5EF4-FFF2-40B4-BE49-F238E27FC236}">
                    <a16:creationId xmlns:a16="http://schemas.microsoft.com/office/drawing/2014/main" id="{7BDF0878-1639-4E03-9AAD-98B8EBFBCB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76" y="4656"/>
                <a:ext cx="27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34537" name="Line 41">
                <a:extLst>
                  <a:ext uri="{FF2B5EF4-FFF2-40B4-BE49-F238E27FC236}">
                    <a16:creationId xmlns:a16="http://schemas.microsoft.com/office/drawing/2014/main" id="{4AE29E0C-4D54-4A90-914C-CA56A9C180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8" y="4751"/>
                <a:ext cx="276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pic>
        <p:nvPicPr>
          <p:cNvPr id="234587" name="Picture 91">
            <a:extLst>
              <a:ext uri="{FF2B5EF4-FFF2-40B4-BE49-F238E27FC236}">
                <a16:creationId xmlns:a16="http://schemas.microsoft.com/office/drawing/2014/main" id="{84D6B249-04AF-41C8-BA43-660EB6AE5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2957513"/>
            <a:ext cx="2016125" cy="150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4588" name="Text Box 92">
            <a:extLst>
              <a:ext uri="{FF2B5EF4-FFF2-40B4-BE49-F238E27FC236}">
                <a16:creationId xmlns:a16="http://schemas.microsoft.com/office/drawing/2014/main" id="{21276591-6ADA-47FC-9BA6-29AD92B6F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4984750"/>
            <a:ext cx="4078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current flowing SMALL</a:t>
            </a:r>
          </a:p>
        </p:txBody>
      </p:sp>
      <p:sp>
        <p:nvSpPr>
          <p:cNvPr id="234589" name="Text Box 93">
            <a:extLst>
              <a:ext uri="{FF2B5EF4-FFF2-40B4-BE49-F238E27FC236}">
                <a16:creationId xmlns:a16="http://schemas.microsoft.com/office/drawing/2014/main" id="{C4E41DB4-B90A-4DFD-AC72-9643C799C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288" y="4978400"/>
            <a:ext cx="1447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Why?...</a:t>
            </a:r>
          </a:p>
        </p:txBody>
      </p:sp>
      <p:sp>
        <p:nvSpPr>
          <p:cNvPr id="234590" name="AutoShape 94">
            <a:extLst>
              <a:ext uri="{FF2B5EF4-FFF2-40B4-BE49-F238E27FC236}">
                <a16:creationId xmlns:a16="http://schemas.microsoft.com/office/drawing/2014/main" id="{7692234F-35D7-4A1A-8D6B-F0247894220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349875" y="4752975"/>
            <a:ext cx="368300" cy="914400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34591" name="Text Box 95">
            <a:extLst>
              <a:ext uri="{FF2B5EF4-FFF2-40B4-BE49-F238E27FC236}">
                <a16:creationId xmlns:a16="http://schemas.microsoft.com/office/drawing/2014/main" id="{3838AF5B-4576-41E7-A999-373ECE243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538663"/>
            <a:ext cx="3173413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current must not</a:t>
            </a:r>
          </a:p>
          <a:p>
            <a:r>
              <a:rPr lang="it-IT" altLang="it-IT"/>
              <a:t>raise temperature</a:t>
            </a:r>
          </a:p>
          <a:p>
            <a:r>
              <a:rPr lang="it-IT" altLang="it-IT"/>
              <a:t>too much</a:t>
            </a:r>
          </a:p>
        </p:txBody>
      </p:sp>
      <p:pic>
        <p:nvPicPr>
          <p:cNvPr id="234592" name="Picture 96">
            <a:extLst>
              <a:ext uri="{FF2B5EF4-FFF2-40B4-BE49-F238E27FC236}">
                <a16:creationId xmlns:a16="http://schemas.microsoft.com/office/drawing/2014/main" id="{F91D21AD-BA13-4459-B072-1C1DC39D7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63" y="2459038"/>
            <a:ext cx="24384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4593" name="Text Box 97">
            <a:extLst>
              <a:ext uri="{FF2B5EF4-FFF2-40B4-BE49-F238E27FC236}">
                <a16:creationId xmlns:a16="http://schemas.microsoft.com/office/drawing/2014/main" id="{B3467785-DE3B-4988-8CA4-4FC947BC1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2346325"/>
            <a:ext cx="195421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latin typeface="Symbol" panose="05050102010706020507" pitchFamily="18" charset="2"/>
              </a:rPr>
              <a:t>a</a:t>
            </a:r>
            <a:r>
              <a:rPr lang="it-IT" altLang="it-IT" baseline="-25000"/>
              <a:t>Pt</a:t>
            </a:r>
            <a:r>
              <a:rPr lang="it-IT" altLang="it-IT"/>
              <a:t> 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it-IT" altLang="it-IT" i="1">
                <a:latin typeface="Symbol" panose="05050102010706020507" pitchFamily="18" charset="2"/>
              </a:rPr>
              <a:t>a</a:t>
            </a:r>
            <a:r>
              <a:rPr lang="it-IT" altLang="it-IT" baseline="-25000"/>
              <a:t>Ni</a:t>
            </a:r>
            <a:r>
              <a:rPr lang="it-IT" altLang="it-IT"/>
              <a:t> =</a:t>
            </a:r>
          </a:p>
          <a:p>
            <a:endParaRPr lang="it-IT" altLang="it-IT"/>
          </a:p>
          <a:p>
            <a:r>
              <a:rPr lang="it-IT" altLang="it-IT"/>
              <a:t>= 0.005 K</a:t>
            </a:r>
            <a:r>
              <a:rPr lang="it-IT" altLang="it-IT" baseline="30000"/>
              <a:t>-1</a:t>
            </a:r>
            <a:endParaRPr lang="it-IT" altLang="it-IT" i="1" baseline="-25000"/>
          </a:p>
          <a:p>
            <a:endParaRPr lang="it-IT" altLang="it-IT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4595" name="Picture 99">
            <a:extLst>
              <a:ext uri="{FF2B5EF4-FFF2-40B4-BE49-F238E27FC236}">
                <a16:creationId xmlns:a16="http://schemas.microsoft.com/office/drawing/2014/main" id="{985091EA-EEE0-4B3C-9B31-C7549AE97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1708150"/>
            <a:ext cx="4271962" cy="373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4598" name="Group 102">
            <a:extLst>
              <a:ext uri="{FF2B5EF4-FFF2-40B4-BE49-F238E27FC236}">
                <a16:creationId xmlns:a16="http://schemas.microsoft.com/office/drawing/2014/main" id="{362A22C3-BD2B-40F9-8494-6A0606D8CCF4}"/>
              </a:ext>
            </a:extLst>
          </p:cNvPr>
          <p:cNvGrpSpPr>
            <a:grpSpLocks/>
          </p:cNvGrpSpPr>
          <p:nvPr/>
        </p:nvGrpSpPr>
        <p:grpSpPr bwMode="auto">
          <a:xfrm>
            <a:off x="153988" y="2184400"/>
            <a:ext cx="4386262" cy="2884488"/>
            <a:chOff x="97" y="1376"/>
            <a:chExt cx="2763" cy="1817"/>
          </a:xfrm>
        </p:grpSpPr>
        <p:pic>
          <p:nvPicPr>
            <p:cNvPr id="234594" name="Picture 98">
              <a:extLst>
                <a:ext uri="{FF2B5EF4-FFF2-40B4-BE49-F238E27FC236}">
                  <a16:creationId xmlns:a16="http://schemas.microsoft.com/office/drawing/2014/main" id="{B8485AB0-8C76-4834-81B0-10C7CF594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" y="1376"/>
              <a:ext cx="2763" cy="1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4596" name="Line 100">
              <a:extLst>
                <a:ext uri="{FF2B5EF4-FFF2-40B4-BE49-F238E27FC236}">
                  <a16:creationId xmlns:a16="http://schemas.microsoft.com/office/drawing/2014/main" id="{4167A25C-5095-40A9-B430-89C55F8B0B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9" y="1952"/>
              <a:ext cx="360" cy="4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234597" name="Text Box 101">
              <a:extLst>
                <a:ext uri="{FF2B5EF4-FFF2-40B4-BE49-F238E27FC236}">
                  <a16:creationId xmlns:a16="http://schemas.microsoft.com/office/drawing/2014/main" id="{78B78EE0-8855-4CDF-8727-2613F51BB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8" y="2391"/>
              <a:ext cx="5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600">
                  <a:latin typeface="Times New Roman" panose="02020603050405020304" pitchFamily="18" charset="0"/>
                </a:rPr>
                <a:t>Sensing</a:t>
              </a:r>
            </a:p>
            <a:p>
              <a:r>
                <a:rPr lang="it-IT" altLang="it-IT" sz="1600">
                  <a:latin typeface="Times New Roman" panose="02020603050405020304" pitchFamily="18" charset="0"/>
                </a:rPr>
                <a:t>element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2345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5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3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4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34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4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34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34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3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3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3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234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3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3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3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3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3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3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34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34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34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234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234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3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3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88" grpId="0" build="allAtOnce"/>
      <p:bldP spid="234589" grpId="0" build="allAtOnce"/>
      <p:bldP spid="234591" grpId="0" build="allAtOnce"/>
      <p:bldP spid="234593" grpId="0"/>
      <p:bldP spid="23459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>
            <a:extLst>
              <a:ext uri="{FF2B5EF4-FFF2-40B4-BE49-F238E27FC236}">
                <a16:creationId xmlns:a16="http://schemas.microsoft.com/office/drawing/2014/main" id="{C981C517-9D27-4120-A542-9A21344F33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 err="1"/>
              <a:t>Pyroelectric</a:t>
            </a:r>
            <a:r>
              <a:rPr lang="it-IT" altLang="it-IT" dirty="0"/>
              <a:t> detectors</a:t>
            </a:r>
          </a:p>
        </p:txBody>
      </p:sp>
      <p:pic>
        <p:nvPicPr>
          <p:cNvPr id="249860" name="Picture 4">
            <a:extLst>
              <a:ext uri="{FF2B5EF4-FFF2-40B4-BE49-F238E27FC236}">
                <a16:creationId xmlns:a16="http://schemas.microsoft.com/office/drawing/2014/main" id="{17950311-E431-4E98-997A-802454B68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362075"/>
            <a:ext cx="8547100" cy="523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61" name="Picture 5">
            <a:extLst>
              <a:ext uri="{FF2B5EF4-FFF2-40B4-BE49-F238E27FC236}">
                <a16:creationId xmlns:a16="http://schemas.microsoft.com/office/drawing/2014/main" id="{D3AF0321-212E-483B-B8B1-A2AB91480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73188"/>
            <a:ext cx="8515350" cy="521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62" name="Text Box 6">
            <a:extLst>
              <a:ext uri="{FF2B5EF4-FFF2-40B4-BE49-F238E27FC236}">
                <a16:creationId xmlns:a16="http://schemas.microsoft.com/office/drawing/2014/main" id="{87A8428D-75F0-4959-8F51-181AB25F6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5" y="1766004"/>
            <a:ext cx="38619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 err="1"/>
              <a:t>ferroelectric</a:t>
            </a:r>
            <a:r>
              <a:rPr lang="it-IT" altLang="it-IT" dirty="0"/>
              <a:t> </a:t>
            </a:r>
            <a:r>
              <a:rPr lang="it-IT" altLang="it-IT" dirty="0" err="1"/>
              <a:t>material</a:t>
            </a:r>
            <a:endParaRPr lang="it-IT" altLang="it-IT" dirty="0"/>
          </a:p>
        </p:txBody>
      </p:sp>
      <p:sp>
        <p:nvSpPr>
          <p:cNvPr id="249863" name="Text Box 7">
            <a:extLst>
              <a:ext uri="{FF2B5EF4-FFF2-40B4-BE49-F238E27FC236}">
                <a16:creationId xmlns:a16="http://schemas.microsoft.com/office/drawing/2014/main" id="{A02E82E9-3855-4749-A720-AE4E14B9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5402263"/>
            <a:ext cx="7740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molecules with a permanent electrical dipole</a:t>
            </a:r>
          </a:p>
        </p:txBody>
      </p:sp>
      <p:sp>
        <p:nvSpPr>
          <p:cNvPr id="249864" name="AutoShape 8">
            <a:extLst>
              <a:ext uri="{FF2B5EF4-FFF2-40B4-BE49-F238E27FC236}">
                <a16:creationId xmlns:a16="http://schemas.microsoft.com/office/drawing/2014/main" id="{B70E5827-B7C6-4617-B3B2-C345F1813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2549525"/>
            <a:ext cx="1214438" cy="2632075"/>
          </a:xfrm>
          <a:prstGeom prst="downArrow">
            <a:avLst>
              <a:gd name="adj1" fmla="val 50000"/>
              <a:gd name="adj2" fmla="val 5418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249865" name="Picture 9">
            <a:extLst>
              <a:ext uri="{FF2B5EF4-FFF2-40B4-BE49-F238E27FC236}">
                <a16:creationId xmlns:a16="http://schemas.microsoft.com/office/drawing/2014/main" id="{95E4AB1F-0F0F-4B09-A7A2-31E78F0A8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2728913"/>
            <a:ext cx="3168650" cy="23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66" name="Picture 10">
            <a:extLst>
              <a:ext uri="{FF2B5EF4-FFF2-40B4-BE49-F238E27FC236}">
                <a16:creationId xmlns:a16="http://schemas.microsoft.com/office/drawing/2014/main" id="{13065509-956E-40D6-9FEC-444089D1C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835275"/>
            <a:ext cx="3679825" cy="211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67" name="Picture 11">
            <a:extLst>
              <a:ext uri="{FF2B5EF4-FFF2-40B4-BE49-F238E27FC236}">
                <a16:creationId xmlns:a16="http://schemas.microsoft.com/office/drawing/2014/main" id="{D92443DA-5C00-4456-9446-B8151D866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714500"/>
            <a:ext cx="7966075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70" name="Picture 14">
            <a:extLst>
              <a:ext uri="{FF2B5EF4-FFF2-40B4-BE49-F238E27FC236}">
                <a16:creationId xmlns:a16="http://schemas.microsoft.com/office/drawing/2014/main" id="{221C4393-0550-41BF-90D1-D7B363653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598738"/>
            <a:ext cx="23336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71" name="Picture 15">
            <a:extLst>
              <a:ext uri="{FF2B5EF4-FFF2-40B4-BE49-F238E27FC236}">
                <a16:creationId xmlns:a16="http://schemas.microsoft.com/office/drawing/2014/main" id="{B34BD312-4C73-4344-A6DD-263FDF83D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2613025"/>
            <a:ext cx="33909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9872" name="Text Box 16">
            <a:extLst>
              <a:ext uri="{FF2B5EF4-FFF2-40B4-BE49-F238E27FC236}">
                <a16:creationId xmlns:a16="http://schemas.microsoft.com/office/drawing/2014/main" id="{B87C4EF5-3257-490B-89BB-180EA6B09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6688" y="3387725"/>
            <a:ext cx="31321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it-IT" altLang="it-IT"/>
              <a:t> lead zirconate</a:t>
            </a:r>
          </a:p>
          <a:p>
            <a:pPr>
              <a:buFontTx/>
              <a:buChar char="-"/>
            </a:pPr>
            <a:r>
              <a:rPr lang="it-IT" altLang="it-IT"/>
              <a:t> lithium tantalate</a:t>
            </a:r>
          </a:p>
        </p:txBody>
      </p:sp>
      <p:sp>
        <p:nvSpPr>
          <p:cNvPr id="249873" name="AutoShape 17">
            <a:extLst>
              <a:ext uri="{FF2B5EF4-FFF2-40B4-BE49-F238E27FC236}">
                <a16:creationId xmlns:a16="http://schemas.microsoft.com/office/drawing/2014/main" id="{74D99057-9320-40EB-BE54-1894D3438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2547938"/>
            <a:ext cx="982663" cy="423862"/>
          </a:xfrm>
          <a:prstGeom prst="rightArrow">
            <a:avLst>
              <a:gd name="adj1" fmla="val 50000"/>
              <a:gd name="adj2" fmla="val 5795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249874" name="Picture 18">
            <a:extLst>
              <a:ext uri="{FF2B5EF4-FFF2-40B4-BE49-F238E27FC236}">
                <a16:creationId xmlns:a16="http://schemas.microsoft.com/office/drawing/2014/main" id="{66281277-599C-47F3-88C0-7DC472CAD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60488"/>
            <a:ext cx="8482013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75" name="Picture 19">
            <a:extLst>
              <a:ext uri="{FF2B5EF4-FFF2-40B4-BE49-F238E27FC236}">
                <a16:creationId xmlns:a16="http://schemas.microsoft.com/office/drawing/2014/main" id="{9AB1E451-E2FA-45B7-9762-6DF2DABFE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5340350"/>
            <a:ext cx="219075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76" name="Picture 20">
            <a:extLst>
              <a:ext uri="{FF2B5EF4-FFF2-40B4-BE49-F238E27FC236}">
                <a16:creationId xmlns:a16="http://schemas.microsoft.com/office/drawing/2014/main" id="{1B6DCD34-9733-400D-A861-A76894C5D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075113"/>
            <a:ext cx="3022600" cy="27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77" name="Picture 21">
            <a:extLst>
              <a:ext uri="{FF2B5EF4-FFF2-40B4-BE49-F238E27FC236}">
                <a16:creationId xmlns:a16="http://schemas.microsoft.com/office/drawing/2014/main" id="{4E359842-9C7F-4345-8EA0-3E6225901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2365375"/>
            <a:ext cx="5256213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878" name="Picture 22">
            <a:extLst>
              <a:ext uri="{FF2B5EF4-FFF2-40B4-BE49-F238E27FC236}">
                <a16:creationId xmlns:a16="http://schemas.microsoft.com/office/drawing/2014/main" id="{83E4E0EA-D59E-4D71-AC28-E9EDC00D1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2354263"/>
            <a:ext cx="4506913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34E92AF8-C6B6-4C7D-AE9B-88D049334B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73C37E13-D507-4190-BB33-5E9A5107D8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EF7E69-39D8-4ADF-8AC0-4C3D534E3B0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7" y="112136"/>
            <a:ext cx="1618390" cy="219953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2B79D85-4126-49E3-9DEE-FF722B106307}"/>
              </a:ext>
            </a:extLst>
          </p:cNvPr>
          <p:cNvSpPr txBox="1"/>
          <p:nvPr/>
        </p:nvSpPr>
        <p:spPr>
          <a:xfrm>
            <a:off x="2182761" y="1312606"/>
            <a:ext cx="58288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PID = Passive </a:t>
            </a:r>
            <a:r>
              <a:rPr lang="it-IT" dirty="0" err="1"/>
              <a:t>Infrared</a:t>
            </a:r>
            <a:r>
              <a:rPr lang="it-IT" dirty="0"/>
              <a:t> Detectors </a:t>
            </a:r>
          </a:p>
          <a:p>
            <a:r>
              <a:rPr lang="it-IT" dirty="0"/>
              <a:t>	(</a:t>
            </a:r>
            <a:r>
              <a:rPr lang="it-IT" dirty="0" err="1"/>
              <a:t>motion</a:t>
            </a:r>
            <a:r>
              <a:rPr lang="it-IT" dirty="0"/>
              <a:t> </a:t>
            </a:r>
            <a:r>
              <a:rPr lang="it-IT" dirty="0" err="1"/>
              <a:t>sensors</a:t>
            </a:r>
            <a:r>
              <a:rPr lang="it-IT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9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49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9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9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9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9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49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49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49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49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249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49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49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4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9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249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249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249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249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4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24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4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49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49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49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44218E-6 L -0.22465 -2.44218E-6 " pathEditMode="relative" rAng="0" ptsTypes="AA">
                                      <p:cBhvr>
                                        <p:cTn id="154" dur="1000" fill="hold"/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3" y="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1000" fill="hold"/>
                                        <p:tgtEl>
                                          <p:spTgt spid="249877"/>
                                        </p:tgtEl>
                                      </p:cBhvr>
                                      <p:by x="82000" y="82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49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49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2" grpId="0"/>
      <p:bldP spid="249862" grpId="1"/>
      <p:bldP spid="249863" grpId="0"/>
      <p:bldP spid="249863" grpId="1"/>
      <p:bldP spid="249872" grpId="0"/>
      <p:bldP spid="249872" grpId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D37F361C-737F-426F-A83D-AD50798B3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 err="1"/>
              <a:t>Photomultipliers</a:t>
            </a:r>
            <a:endParaRPr lang="it-IT" altLang="it-IT" dirty="0"/>
          </a:p>
        </p:txBody>
      </p:sp>
      <p:pic>
        <p:nvPicPr>
          <p:cNvPr id="250884" name="Picture 4">
            <a:extLst>
              <a:ext uri="{FF2B5EF4-FFF2-40B4-BE49-F238E27FC236}">
                <a16:creationId xmlns:a16="http://schemas.microsoft.com/office/drawing/2014/main" id="{F288CF96-503F-4AA4-93E6-AD1EAB532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774825"/>
            <a:ext cx="8596313" cy="413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0885" name="Line 5">
            <a:extLst>
              <a:ext uri="{FF2B5EF4-FFF2-40B4-BE49-F238E27FC236}">
                <a16:creationId xmlns:a16="http://schemas.microsoft.com/office/drawing/2014/main" id="{C5A6D390-83D8-4683-AEA5-3D6AA7556C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9338" y="5186363"/>
            <a:ext cx="519112" cy="10239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50886" name="Line 6">
            <a:extLst>
              <a:ext uri="{FF2B5EF4-FFF2-40B4-BE49-F238E27FC236}">
                <a16:creationId xmlns:a16="http://schemas.microsoft.com/office/drawing/2014/main" id="{03AC7622-29CA-4F3A-99EF-D0389B26F9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37000" y="5208588"/>
            <a:ext cx="1501775" cy="10112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50887" name="Text Box 7">
            <a:extLst>
              <a:ext uri="{FF2B5EF4-FFF2-40B4-BE49-F238E27FC236}">
                <a16:creationId xmlns:a16="http://schemas.microsoft.com/office/drawing/2014/main" id="{7886D75B-D698-4124-8464-95744B9B1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3225" y="6138863"/>
            <a:ext cx="2543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0" dirty="0" err="1">
                <a:solidFill>
                  <a:srgbClr val="FFFFCC"/>
                </a:solidFill>
                <a:latin typeface="Times New Roman" panose="02020603050405020304" pitchFamily="18" charset="0"/>
              </a:rPr>
              <a:t>Dynodes</a:t>
            </a:r>
            <a:r>
              <a:rPr lang="it-IT" altLang="it-IT" sz="2400" b="0" dirty="0">
                <a:solidFill>
                  <a:srgbClr val="FFFFCC"/>
                </a:solidFill>
                <a:latin typeface="Times New Roman" panose="02020603050405020304" pitchFamily="18" charset="0"/>
              </a:rPr>
              <a:t> (</a:t>
            </a:r>
            <a:r>
              <a:rPr lang="it-IT" altLang="it-IT" sz="2400" b="0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100 V)</a:t>
            </a:r>
          </a:p>
        </p:txBody>
      </p:sp>
      <p:sp>
        <p:nvSpPr>
          <p:cNvPr id="250888" name="Text Box 8">
            <a:extLst>
              <a:ext uri="{FF2B5EF4-FFF2-40B4-BE49-F238E27FC236}">
                <a16:creationId xmlns:a16="http://schemas.microsoft.com/office/drawing/2014/main" id="{02F38D56-1BEA-49F9-8569-A7AD6567B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0" y="3292475"/>
            <a:ext cx="392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250889" name="Text Box 9">
            <a:extLst>
              <a:ext uri="{FF2B5EF4-FFF2-40B4-BE49-F238E27FC236}">
                <a16:creationId xmlns:a16="http://schemas.microsoft.com/office/drawing/2014/main" id="{E1FC71F6-7BF5-4004-851A-7AB3CC76C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0" y="5195888"/>
            <a:ext cx="600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FF"/>
                </a:solidFill>
              </a:rPr>
              <a:t>++</a:t>
            </a:r>
          </a:p>
        </p:txBody>
      </p:sp>
      <p:sp>
        <p:nvSpPr>
          <p:cNvPr id="250890" name="Text Box 10">
            <a:extLst>
              <a:ext uri="{FF2B5EF4-FFF2-40B4-BE49-F238E27FC236}">
                <a16:creationId xmlns:a16="http://schemas.microsoft.com/office/drawing/2014/main" id="{E9D5C108-937A-4532-ACFC-B30F80B4B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3168650"/>
            <a:ext cx="808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0000FF"/>
                </a:solidFill>
              </a:rPr>
              <a:t>+++</a:t>
            </a:r>
          </a:p>
        </p:txBody>
      </p:sp>
      <p:sp>
        <p:nvSpPr>
          <p:cNvPr id="250891" name="Text Box 11">
            <a:extLst>
              <a:ext uri="{FF2B5EF4-FFF2-40B4-BE49-F238E27FC236}">
                <a16:creationId xmlns:a16="http://schemas.microsoft.com/office/drawing/2014/main" id="{514179E1-07DB-4CD2-A27F-D890FED7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7825" y="5132388"/>
            <a:ext cx="6000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</p:txBody>
      </p:sp>
      <p:sp>
        <p:nvSpPr>
          <p:cNvPr id="250892" name="Text Box 12">
            <a:extLst>
              <a:ext uri="{FF2B5EF4-FFF2-40B4-BE49-F238E27FC236}">
                <a16:creationId xmlns:a16="http://schemas.microsoft.com/office/drawing/2014/main" id="{027DEFCA-7D21-4D0E-9946-1B7D4E4A8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425" y="4267200"/>
            <a:ext cx="60007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  <a:p>
            <a:pPr>
              <a:lnSpc>
                <a:spcPct val="50000"/>
              </a:lnSpc>
            </a:pPr>
            <a:r>
              <a:rPr lang="it-IT" altLang="it-IT">
                <a:solidFill>
                  <a:srgbClr val="0000FF"/>
                </a:solidFill>
              </a:rPr>
              <a:t>++</a:t>
            </a:r>
          </a:p>
        </p:txBody>
      </p:sp>
      <p:sp>
        <p:nvSpPr>
          <p:cNvPr id="250893" name="Oval 13">
            <a:extLst>
              <a:ext uri="{FF2B5EF4-FFF2-40B4-BE49-F238E27FC236}">
                <a16:creationId xmlns:a16="http://schemas.microsoft.com/office/drawing/2014/main" id="{7A054E9F-C189-4559-A9B4-66A9B4DB9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513" y="4162425"/>
            <a:ext cx="190500" cy="190500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50894" name="Oval 14">
            <a:extLst>
              <a:ext uri="{FF2B5EF4-FFF2-40B4-BE49-F238E27FC236}">
                <a16:creationId xmlns:a16="http://schemas.microsoft.com/office/drawing/2014/main" id="{45C7EB5F-402C-48CB-B17D-C64FAF5C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3789363"/>
            <a:ext cx="190500" cy="190500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50895" name="Oval 15">
            <a:extLst>
              <a:ext uri="{FF2B5EF4-FFF2-40B4-BE49-F238E27FC236}">
                <a16:creationId xmlns:a16="http://schemas.microsoft.com/office/drawing/2014/main" id="{1F185B20-5319-442D-AF24-73C5918E6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913" y="3946525"/>
            <a:ext cx="190500" cy="190500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250896" name="Picture 16">
            <a:extLst>
              <a:ext uri="{FF2B5EF4-FFF2-40B4-BE49-F238E27FC236}">
                <a16:creationId xmlns:a16="http://schemas.microsoft.com/office/drawing/2014/main" id="{F64EFA1A-F9BE-473F-BC88-91A8148F1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88" y="6016625"/>
            <a:ext cx="1481137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0897" name="Picture 17">
            <a:extLst>
              <a:ext uri="{FF2B5EF4-FFF2-40B4-BE49-F238E27FC236}">
                <a16:creationId xmlns:a16="http://schemas.microsoft.com/office/drawing/2014/main" id="{87C25FF1-C857-471A-B37A-66F517229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1754188"/>
            <a:ext cx="4745037" cy="412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0898" name="Picture 18">
            <a:extLst>
              <a:ext uri="{FF2B5EF4-FFF2-40B4-BE49-F238E27FC236}">
                <a16:creationId xmlns:a16="http://schemas.microsoft.com/office/drawing/2014/main" id="{B7453C02-7385-4014-8273-C7CAAAF42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782763"/>
            <a:ext cx="8550275" cy="304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0900" name="Picture 20">
            <a:extLst>
              <a:ext uri="{FF2B5EF4-FFF2-40B4-BE49-F238E27FC236}">
                <a16:creationId xmlns:a16="http://schemas.microsoft.com/office/drawing/2014/main" id="{E4927A8A-0F1D-4C69-8E04-25F111019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513388"/>
            <a:ext cx="8966200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902" name="Freeform 22">
            <a:extLst>
              <a:ext uri="{FF2B5EF4-FFF2-40B4-BE49-F238E27FC236}">
                <a16:creationId xmlns:a16="http://schemas.microsoft.com/office/drawing/2014/main" id="{1DE22CF2-213F-4EA5-8028-9A939421924D}"/>
              </a:ext>
            </a:extLst>
          </p:cNvPr>
          <p:cNvSpPr>
            <a:spLocks/>
          </p:cNvSpPr>
          <p:nvPr/>
        </p:nvSpPr>
        <p:spPr bwMode="auto">
          <a:xfrm>
            <a:off x="6632575" y="4325938"/>
            <a:ext cx="1309688" cy="2049462"/>
          </a:xfrm>
          <a:custGeom>
            <a:avLst/>
            <a:gdLst>
              <a:gd name="T0" fmla="*/ 0 w 825"/>
              <a:gd name="T1" fmla="*/ 1255 h 1291"/>
              <a:gd name="T2" fmla="*/ 404 w 825"/>
              <a:gd name="T3" fmla="*/ 1195 h 1291"/>
              <a:gd name="T4" fmla="*/ 731 w 825"/>
              <a:gd name="T5" fmla="*/ 679 h 1291"/>
              <a:gd name="T6" fmla="*/ 825 w 825"/>
              <a:gd name="T7" fmla="*/ 0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5" h="1291">
                <a:moveTo>
                  <a:pt x="0" y="1255"/>
                </a:moveTo>
                <a:cubicBezTo>
                  <a:pt x="141" y="1273"/>
                  <a:pt x="282" y="1291"/>
                  <a:pt x="404" y="1195"/>
                </a:cubicBezTo>
                <a:cubicBezTo>
                  <a:pt x="526" y="1099"/>
                  <a:pt x="661" y="878"/>
                  <a:pt x="731" y="679"/>
                </a:cubicBezTo>
                <a:cubicBezTo>
                  <a:pt x="801" y="480"/>
                  <a:pt x="813" y="240"/>
                  <a:pt x="825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50903" name="Oval 23">
            <a:extLst>
              <a:ext uri="{FF2B5EF4-FFF2-40B4-BE49-F238E27FC236}">
                <a16:creationId xmlns:a16="http://schemas.microsoft.com/office/drawing/2014/main" id="{7BD16F5F-CD17-4A3C-98D1-74E5D3337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413" y="1966913"/>
            <a:ext cx="1665287" cy="2360612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353398-508F-4D6A-83DE-B234B7BD7AB7}"/>
              </a:ext>
            </a:extLst>
          </p:cNvPr>
          <p:cNvSpPr txBox="1"/>
          <p:nvPr/>
        </p:nvSpPr>
        <p:spPr>
          <a:xfrm>
            <a:off x="265470" y="1253613"/>
            <a:ext cx="2082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vacuum </a:t>
            </a:r>
            <a:r>
              <a:rPr lang="it-IT" sz="2400" i="1" dirty="0"/>
              <a:t>tube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199C2A9-F016-49AE-8AFD-975DD61830FC}"/>
              </a:ext>
            </a:extLst>
          </p:cNvPr>
          <p:cNvSpPr txBox="1"/>
          <p:nvPr/>
        </p:nvSpPr>
        <p:spPr>
          <a:xfrm>
            <a:off x="3021811" y="1302774"/>
            <a:ext cx="6122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large </a:t>
            </a:r>
            <a:r>
              <a:rPr lang="it-IT" sz="2000" dirty="0" err="1"/>
              <a:t>mean</a:t>
            </a:r>
            <a:r>
              <a:rPr lang="it-IT" sz="2000" dirty="0"/>
              <a:t> free </a:t>
            </a:r>
            <a:r>
              <a:rPr lang="it-IT" sz="2000" dirty="0" err="1"/>
              <a:t>path</a:t>
            </a:r>
            <a:r>
              <a:rPr lang="it-IT" sz="2000" dirty="0"/>
              <a:t> for the </a:t>
            </a:r>
            <a:r>
              <a:rPr lang="it-IT" sz="2000" dirty="0" err="1"/>
              <a:t>secundary</a:t>
            </a:r>
            <a:r>
              <a:rPr lang="it-IT" sz="2000" dirty="0"/>
              <a:t> </a:t>
            </a:r>
            <a:r>
              <a:rPr lang="it-IT" sz="2000" dirty="0" err="1"/>
              <a:t>electrons</a:t>
            </a:r>
            <a:endParaRPr lang="it-IT" sz="2000" dirty="0"/>
          </a:p>
        </p:txBody>
      </p:sp>
      <p:sp>
        <p:nvSpPr>
          <p:cNvPr id="23" name="AutoShape 9">
            <a:extLst>
              <a:ext uri="{FF2B5EF4-FFF2-40B4-BE49-F238E27FC236}">
                <a16:creationId xmlns:a16="http://schemas.microsoft.com/office/drawing/2014/main" id="{CE0C69D7-DE2F-4470-A485-2F3698177F4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584865" y="1257507"/>
            <a:ext cx="332710" cy="514907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250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0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0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0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9.80574E-7 L 0.19618 -0.0476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9" y="-23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50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0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18 -0.04764 L 0.16475 0.1304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89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19241E-6 L -0.04028 0.1422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4" y="71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74561E-6 L -0.00886 0.1759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87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0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50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250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250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250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250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250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250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250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" dur="500"/>
                                        <p:tgtEl>
                                          <p:spTgt spid="250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250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250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250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25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50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50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5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1" dur="500"/>
                                        <p:tgtEl>
                                          <p:spTgt spid="25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0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50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5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7" grpId="0" build="allAtOnce"/>
      <p:bldP spid="250888" grpId="0"/>
      <p:bldP spid="250888" grpId="1"/>
      <p:bldP spid="250889" grpId="0"/>
      <p:bldP spid="250889" grpId="1"/>
      <p:bldP spid="250890" grpId="0"/>
      <p:bldP spid="250890" grpId="1"/>
      <p:bldP spid="250891" grpId="0"/>
      <p:bldP spid="250891" grpId="1"/>
      <p:bldP spid="250892" grpId="0"/>
      <p:bldP spid="250892" grpId="1"/>
      <p:bldP spid="2" grpId="0"/>
      <p:bldP spid="22" grpId="0"/>
      <p:bldP spid="22" grpId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BC1F778-722A-45EF-B919-BD516EC18695}"/>
              </a:ext>
            </a:extLst>
          </p:cNvPr>
          <p:cNvSpPr txBox="1">
            <a:spLocks noChangeArrowheads="1"/>
          </p:cNvSpPr>
          <p:nvPr/>
        </p:nvSpPr>
        <p:spPr>
          <a:xfrm>
            <a:off x="117987" y="274638"/>
            <a:ext cx="8922773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4000" b="0" dirty="0" err="1"/>
              <a:t>Semiconductor</a:t>
            </a:r>
            <a:r>
              <a:rPr lang="it-IT" altLang="it-IT" sz="4000" b="0" dirty="0"/>
              <a:t> </a:t>
            </a:r>
            <a:r>
              <a:rPr lang="it-IT" altLang="it-IT" sz="4000" b="0" dirty="0" err="1"/>
              <a:t>photonic</a:t>
            </a:r>
            <a:r>
              <a:rPr lang="it-IT" altLang="it-IT" sz="4000" b="0" dirty="0"/>
              <a:t> detectors:</a:t>
            </a:r>
          </a:p>
          <a:p>
            <a:r>
              <a:rPr lang="it-IT" altLang="it-IT" sz="4000" b="0" dirty="0"/>
              <a:t>FOUR </a:t>
            </a:r>
            <a:r>
              <a:rPr lang="it-IT" altLang="it-IT" sz="4000" b="0" dirty="0" err="1"/>
              <a:t>questions</a:t>
            </a:r>
            <a:endParaRPr lang="it-IT" altLang="it-IT" sz="4000" b="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922228B-9625-4CBA-B025-451A23AFE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88" y="2066751"/>
            <a:ext cx="5732505" cy="37107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5C7C7C5-9861-4FBB-968B-8B56379A9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19" y="3148608"/>
            <a:ext cx="5329820" cy="40005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C4E590-BAF5-48EF-952C-448C3C2A7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03" y="4298522"/>
            <a:ext cx="8310910" cy="30862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FDFEADB-CB51-4CA3-BB40-7A7ABCC6B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16" y="5322295"/>
            <a:ext cx="5647289" cy="38872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E1B28AE-DC19-4047-A295-92D19E1FB3D0}"/>
              </a:ext>
            </a:extLst>
          </p:cNvPr>
          <p:cNvSpPr txBox="1"/>
          <p:nvPr/>
        </p:nvSpPr>
        <p:spPr>
          <a:xfrm>
            <a:off x="265470" y="199103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1E2A0F1-120C-41D2-8E66-2DE54D221393}"/>
              </a:ext>
            </a:extLst>
          </p:cNvPr>
          <p:cNvSpPr txBox="1"/>
          <p:nvPr/>
        </p:nvSpPr>
        <p:spPr>
          <a:xfrm>
            <a:off x="270390" y="305782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2.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6B204EE-630E-49FF-A0B8-8F65955922A7}"/>
              </a:ext>
            </a:extLst>
          </p:cNvPr>
          <p:cNvSpPr txBox="1"/>
          <p:nvPr/>
        </p:nvSpPr>
        <p:spPr>
          <a:xfrm>
            <a:off x="275310" y="4124624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3.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F2F082-C578-4E94-97D0-547B4E51DB79}"/>
              </a:ext>
            </a:extLst>
          </p:cNvPr>
          <p:cNvSpPr txBox="1"/>
          <p:nvPr/>
        </p:nvSpPr>
        <p:spPr>
          <a:xfrm>
            <a:off x="280230" y="5191420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50669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29C6EA-D515-48D7-80A2-E7A255F95227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3600" b="0" dirty="0" err="1"/>
              <a:t>Responsivity</a:t>
            </a:r>
            <a:r>
              <a:rPr lang="it-IT" altLang="it-IT" sz="3600" b="0" dirty="0"/>
              <a:t> and Quantum </a:t>
            </a:r>
            <a:r>
              <a:rPr lang="it-IT" altLang="it-IT" sz="3600" b="0" dirty="0" err="1"/>
              <a:t>efficiency</a:t>
            </a:r>
            <a:endParaRPr lang="it-IT" altLang="it-IT" sz="3600" b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D13E13F-6DFF-4B8E-A5C4-6504A65BE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940" y="1211347"/>
            <a:ext cx="5732505" cy="37107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AF060F6-93E8-49AC-BB6E-6886E71C0951}"/>
              </a:ext>
            </a:extLst>
          </p:cNvPr>
          <p:cNvSpPr txBox="1"/>
          <p:nvPr/>
        </p:nvSpPr>
        <p:spPr>
          <a:xfrm>
            <a:off x="3229897" y="1696070"/>
            <a:ext cx="25346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4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6600" i="1" dirty="0">
                <a:latin typeface="Palace Script MT" panose="030303020206070C0B05" pitchFamily="66" charset="0"/>
                <a:cs typeface="Times New Roman" panose="02020603050405020304" pitchFamily="18" charset="0"/>
              </a:rPr>
              <a:t>R</a:t>
            </a:r>
            <a:r>
              <a:rPr lang="it-IT" sz="4400" i="1" dirty="0">
                <a:latin typeface="Palace Script MT" panose="030303020206070C0B05" pitchFamily="66" charset="0"/>
                <a:cs typeface="Times New Roman" panose="02020603050405020304" pitchFamily="18" charset="0"/>
              </a:rPr>
              <a:t> 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EAE4CE1-64D8-4FBB-BB40-439A6B46E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419" y="2961647"/>
            <a:ext cx="5948139" cy="38624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AB83EDA-656D-49C5-A40D-3B0B2078809A}"/>
              </a:ext>
            </a:extLst>
          </p:cNvPr>
          <p:cNvSpPr txBox="1"/>
          <p:nvPr/>
        </p:nvSpPr>
        <p:spPr>
          <a:xfrm>
            <a:off x="963564" y="2600640"/>
            <a:ext cx="12971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i="1" dirty="0">
                <a:latin typeface="Palace Script MT" panose="030303020206070C0B05" pitchFamily="66" charset="0"/>
                <a:cs typeface="Times New Roman" panose="02020603050405020304" pitchFamily="18" charset="0"/>
              </a:rPr>
              <a:t>R </a:t>
            </a:r>
            <a:r>
              <a:rPr lang="it-IT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it-IT" sz="3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0083CB8-6BE1-4AB2-8E3F-FD25D5A34109}"/>
              </a:ext>
            </a:extLst>
          </p:cNvPr>
          <p:cNvSpPr txBox="1"/>
          <p:nvPr/>
        </p:nvSpPr>
        <p:spPr>
          <a:xfrm>
            <a:off x="663677" y="3659295"/>
            <a:ext cx="84803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i="1" dirty="0">
                <a:latin typeface="Symbol" panose="05050102010706020507" pitchFamily="18" charset="2"/>
              </a:rPr>
              <a:t>h</a:t>
            </a:r>
            <a:r>
              <a:rPr lang="it-IT" sz="2400" dirty="0"/>
              <a:t> (</a:t>
            </a:r>
            <a:r>
              <a:rPr lang="it-IT" sz="2400" i="1" dirty="0"/>
              <a:t>quantum </a:t>
            </a:r>
            <a:r>
              <a:rPr lang="it-IT" sz="2400" i="1" dirty="0" err="1"/>
              <a:t>efficiency</a:t>
            </a:r>
            <a:r>
              <a:rPr lang="it-IT" sz="2400" i="1" dirty="0"/>
              <a:t> of the detector</a:t>
            </a:r>
            <a:r>
              <a:rPr lang="it-IT" sz="2400" dirty="0"/>
              <a:t>) = </a:t>
            </a:r>
          </a:p>
          <a:p>
            <a:r>
              <a:rPr lang="it-IT" sz="2400" dirty="0"/>
              <a:t>ratio of the </a:t>
            </a:r>
            <a:r>
              <a:rPr lang="it-IT" sz="2400" dirty="0" err="1"/>
              <a:t>number</a:t>
            </a:r>
            <a:r>
              <a:rPr lang="it-IT" sz="2400" dirty="0"/>
              <a:t> of </a:t>
            </a:r>
            <a:r>
              <a:rPr lang="it-IT" sz="2400" dirty="0" err="1"/>
              <a:t>hole</a:t>
            </a:r>
            <a:r>
              <a:rPr lang="it-IT" sz="2400" dirty="0"/>
              <a:t>–electron </a:t>
            </a:r>
            <a:r>
              <a:rPr lang="it-IT" sz="2400" dirty="0" err="1"/>
              <a:t>pairs</a:t>
            </a:r>
            <a:r>
              <a:rPr lang="it-IT" sz="2400" dirty="0"/>
              <a:t> </a:t>
            </a:r>
            <a:r>
              <a:rPr lang="it-IT" sz="2400" dirty="0" err="1"/>
              <a:t>generated</a:t>
            </a:r>
            <a:r>
              <a:rPr lang="it-IT" sz="2400" dirty="0"/>
              <a:t> to the </a:t>
            </a:r>
            <a:r>
              <a:rPr lang="it-IT" sz="2400" dirty="0" err="1"/>
              <a:t>number</a:t>
            </a:r>
            <a:r>
              <a:rPr lang="it-IT" sz="2400" dirty="0"/>
              <a:t> of </a:t>
            </a:r>
            <a:r>
              <a:rPr lang="it-IT" sz="2400" dirty="0" err="1"/>
              <a:t>incident</a:t>
            </a:r>
            <a:r>
              <a:rPr lang="it-IT" sz="2400" dirty="0"/>
              <a:t> </a:t>
            </a:r>
            <a:r>
              <a:rPr lang="it-IT" sz="2400" dirty="0" err="1"/>
              <a:t>photons</a:t>
            </a:r>
            <a:endParaRPr lang="it-IT" sz="24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8FD0058-C01B-4439-8AD8-020322C8E40C}"/>
              </a:ext>
            </a:extLst>
          </p:cNvPr>
          <p:cNvSpPr txBox="1"/>
          <p:nvPr/>
        </p:nvSpPr>
        <p:spPr>
          <a:xfrm>
            <a:off x="7561010" y="5098038"/>
            <a:ext cx="7216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i="1" dirty="0">
                <a:latin typeface="Palace Script MT" panose="030303020206070C0B05" pitchFamily="66" charset="0"/>
                <a:cs typeface="Times New Roman" panose="02020603050405020304" pitchFamily="18" charset="0"/>
              </a:rPr>
              <a:t>R</a:t>
            </a:r>
            <a:endParaRPr lang="it-IT" sz="3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18E0393-F261-4BB6-88AC-3448C1CE675C}"/>
              </a:ext>
            </a:extLst>
          </p:cNvPr>
          <p:cNvSpPr txBox="1"/>
          <p:nvPr/>
        </p:nvSpPr>
        <p:spPr>
          <a:xfrm>
            <a:off x="698091" y="5183295"/>
            <a:ext cx="570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i="1" dirty="0">
                <a:latin typeface="Symbol" panose="05050102010706020507" pitchFamily="18" charset="2"/>
              </a:rPr>
              <a:t>h</a:t>
            </a:r>
            <a:endParaRPr lang="it-IT" sz="4000" i="1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58B519-131B-43BB-9322-DF16EE8414AD}"/>
              </a:ext>
            </a:extLst>
          </p:cNvPr>
          <p:cNvSpPr txBox="1"/>
          <p:nvPr/>
        </p:nvSpPr>
        <p:spPr>
          <a:xfrm>
            <a:off x="1976284" y="5279935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and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A565F89-0F6D-4FBF-971A-916B0BF5ABA8}"/>
              </a:ext>
            </a:extLst>
          </p:cNvPr>
          <p:cNvSpPr txBox="1"/>
          <p:nvPr/>
        </p:nvSpPr>
        <p:spPr>
          <a:xfrm>
            <a:off x="3839497" y="5270103"/>
            <a:ext cx="2683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are </a:t>
            </a:r>
            <a:r>
              <a:rPr lang="it-IT" dirty="0" err="1">
                <a:solidFill>
                  <a:srgbClr val="FF0000"/>
                </a:solidFill>
              </a:rPr>
              <a:t>correlated</a:t>
            </a:r>
            <a:r>
              <a:rPr lang="it-IT" dirty="0"/>
              <a:t>!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1D85AEA-FE96-425E-92D6-159CB3267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437" y="4896542"/>
            <a:ext cx="2637892" cy="182872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957A1B8C-7BCD-4E73-8348-3E95416A1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604" y="1737349"/>
            <a:ext cx="2799996" cy="1109089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8782BB4-A28A-401D-A99E-1D6AAD813D2E}"/>
              </a:ext>
            </a:extLst>
          </p:cNvPr>
          <p:cNvSpPr txBox="1"/>
          <p:nvPr/>
        </p:nvSpPr>
        <p:spPr>
          <a:xfrm>
            <a:off x="1209366" y="1150374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18687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0.25 2.59259E-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-0.69861 -0.0088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31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10" grpId="0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4" grpId="0"/>
      <p:bldP spid="14" grpId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E1A88692-E73E-4923-B9EB-7BF35F695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775" y="1233898"/>
            <a:ext cx="4440238" cy="246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BF801F67-F0F1-4CB2-89EE-3B2F3D344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5475" y="1300573"/>
            <a:ext cx="6030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it-IT" altLang="it-IT" baseline="-25000" dirty="0">
                <a:solidFill>
                  <a:srgbClr val="FF3300"/>
                </a:solidFill>
                <a:latin typeface="Times New Roman" panose="02020603050405020304" pitchFamily="18" charset="0"/>
              </a:rPr>
              <a:t>in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1CEE2931-38D5-4568-A602-A7CE11A16936}"/>
              </a:ext>
            </a:extLst>
          </p:cNvPr>
          <p:cNvGrpSpPr>
            <a:grpSpLocks/>
          </p:cNvGrpSpPr>
          <p:nvPr/>
        </p:nvGrpSpPr>
        <p:grpSpPr bwMode="auto">
          <a:xfrm>
            <a:off x="4394765" y="1891124"/>
            <a:ext cx="2714627" cy="1076327"/>
            <a:chOff x="2917" y="1328"/>
            <a:chExt cx="1710" cy="67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6343AD4B-460F-4756-821B-27C9D1DD90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6" y="1359"/>
              <a:ext cx="120" cy="249"/>
              <a:chOff x="3129" y="1350"/>
              <a:chExt cx="120" cy="249"/>
            </a:xfrm>
          </p:grpSpPr>
          <p:sp>
            <p:nvSpPr>
              <p:cNvPr id="7" name="Line 10">
                <a:extLst>
                  <a:ext uri="{FF2B5EF4-FFF2-40B4-BE49-F238E27FC236}">
                    <a16:creationId xmlns:a16="http://schemas.microsoft.com/office/drawing/2014/main" id="{66403FAF-DDE8-4295-8DD3-02F349CC55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83" y="1350"/>
                <a:ext cx="6" cy="249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8" name="Line 11">
                <a:extLst>
                  <a:ext uri="{FF2B5EF4-FFF2-40B4-BE49-F238E27FC236}">
                    <a16:creationId xmlns:a16="http://schemas.microsoft.com/office/drawing/2014/main" id="{D1EF7D05-E28E-493C-84C8-BF86D073A5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9" y="1358"/>
                <a:ext cx="120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it-IT"/>
              </a:p>
            </p:txBody>
          </p:sp>
        </p:grpSp>
        <p:sp>
          <p:nvSpPr>
            <p:cNvPr id="6" name="Text Box 14">
              <a:extLst>
                <a:ext uri="{FF2B5EF4-FFF2-40B4-BE49-F238E27FC236}">
                  <a16:creationId xmlns:a16="http://schemas.microsoft.com/office/drawing/2014/main" id="{128A4684-D968-42E5-89FB-7A4ED4266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7" y="1328"/>
              <a:ext cx="24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2400" i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w</a:t>
              </a:r>
              <a:endParaRPr lang="it-IT" altLang="it-IT" sz="2400" dirty="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" name="Text Box 14">
              <a:extLst>
                <a:ext uri="{FF2B5EF4-FFF2-40B4-BE49-F238E27FC236}">
                  <a16:creationId xmlns:a16="http://schemas.microsoft.com/office/drawing/2014/main" id="{A14B101E-A716-470F-8617-0076802ADA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7" y="1638"/>
              <a:ext cx="28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3200" i="1" dirty="0">
                  <a:solidFill>
                    <a:srgbClr val="0000FF"/>
                  </a:solidFill>
                  <a:latin typeface="Symbol" panose="05050102010706020507" pitchFamily="18" charset="2"/>
                </a:rPr>
                <a:t>a</a:t>
              </a:r>
              <a:endParaRPr lang="it-IT" altLang="it-IT" sz="3200" dirty="0">
                <a:solidFill>
                  <a:srgbClr val="0000FF"/>
                </a:solidFill>
                <a:latin typeface="Symbol" panose="05050102010706020507" pitchFamily="18" charset="2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887A2FAD-522B-4DD8-8AA5-E4217A615D9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3600" b="0" dirty="0" err="1"/>
              <a:t>Responsivity</a:t>
            </a:r>
            <a:r>
              <a:rPr lang="it-IT" altLang="it-IT" sz="3600" b="0" dirty="0"/>
              <a:t> and Quantum </a:t>
            </a:r>
            <a:r>
              <a:rPr lang="it-IT" altLang="it-IT" sz="3600" b="0" dirty="0" err="1"/>
              <a:t>efficiency</a:t>
            </a:r>
            <a:endParaRPr lang="it-IT" altLang="it-IT" sz="3600" b="0" dirty="0"/>
          </a:p>
        </p:txBody>
      </p:sp>
      <p:sp>
        <p:nvSpPr>
          <p:cNvPr id="11" name="Freccia in giù 10">
            <a:extLst>
              <a:ext uri="{FF2B5EF4-FFF2-40B4-BE49-F238E27FC236}">
                <a16:creationId xmlns:a16="http://schemas.microsoft.com/office/drawing/2014/main" id="{B33AB196-0350-4417-836C-F05EBC8358B5}"/>
              </a:ext>
            </a:extLst>
          </p:cNvPr>
          <p:cNvSpPr/>
          <p:nvPr/>
        </p:nvSpPr>
        <p:spPr bwMode="auto">
          <a:xfrm>
            <a:off x="6271888" y="3601338"/>
            <a:ext cx="693174" cy="884903"/>
          </a:xfrm>
          <a:prstGeom prst="downArrow">
            <a:avLst/>
          </a:prstGeom>
          <a:gradFill flip="none" rotWithShape="1">
            <a:gsLst>
              <a:gs pos="84954">
                <a:srgbClr val="FE5044"/>
              </a:gs>
              <a:gs pos="14148">
                <a:srgbClr val="43C2E8"/>
              </a:gs>
              <a:gs pos="28296">
                <a:srgbClr val="85D4DF"/>
              </a:gs>
              <a:gs pos="71664">
                <a:srgbClr val="FE9680"/>
              </a:gs>
              <a:gs pos="0">
                <a:srgbClr val="00B0F0"/>
              </a:gs>
              <a:gs pos="54000">
                <a:schemeClr val="accent3">
                  <a:lumMod val="95000"/>
                  <a:lumOff val="5000"/>
                </a:scheme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20306ABB-E890-44D8-BD2A-9D77753B7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541" y="4467106"/>
            <a:ext cx="5902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it-IT" altLang="it-IT" baseline="-25000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tr</a:t>
            </a:r>
            <a:endParaRPr lang="it-IT" altLang="it-IT" baseline="-25000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12D57B5-0ED1-4BD0-BC14-91A05BCDF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235" y="2308407"/>
            <a:ext cx="2400946" cy="5232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63E0275-5CF6-4E84-8423-91160A2E0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5" y="3973598"/>
            <a:ext cx="5186905" cy="55415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D389527-63B3-4286-BE20-2B21E9BE7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3423" y="5086610"/>
            <a:ext cx="3819390" cy="1028297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AEE906D-0207-4FB0-946E-EA0B2D1475F4}"/>
              </a:ext>
            </a:extLst>
          </p:cNvPr>
          <p:cNvSpPr txBox="1"/>
          <p:nvPr/>
        </p:nvSpPr>
        <p:spPr>
          <a:xfrm>
            <a:off x="324465" y="1025104"/>
            <a:ext cx="86425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+mj-lt"/>
                <a:ea typeface="Calibri" panose="020F0502020204030204" pitchFamily="34" charset="0"/>
              </a:rPr>
              <a:t>- not all incident photons produce electron-hole pairs because </a:t>
            </a:r>
            <a:r>
              <a:rPr lang="en-US" sz="2000" dirty="0">
                <a:latin typeface="+mj-lt"/>
                <a:ea typeface="Calibri" panose="020F0502020204030204" pitchFamily="34" charset="0"/>
              </a:rPr>
              <a:t>some </a:t>
            </a:r>
            <a:r>
              <a:rPr lang="en-US" sz="2000" dirty="0">
                <a:effectLst/>
                <a:latin typeface="+mj-lt"/>
                <a:ea typeface="Calibri" panose="020F0502020204030204" pitchFamily="34" charset="0"/>
              </a:rPr>
              <a:t>photons fail to be absorbed because of the probabilistic nature of the absorption process</a:t>
            </a:r>
            <a:endParaRPr lang="it-IT" sz="2000" dirty="0">
              <a:latin typeface="+mj-lt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673CEE6-AC99-45D3-9186-B281CC64DEBF}"/>
              </a:ext>
            </a:extLst>
          </p:cNvPr>
          <p:cNvSpPr txBox="1"/>
          <p:nvPr/>
        </p:nvSpPr>
        <p:spPr>
          <a:xfrm>
            <a:off x="309716" y="2804462"/>
            <a:ext cx="83770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+mn-lt"/>
                <a:ea typeface="Calibri" panose="020F0502020204030204" pitchFamily="34" charset="0"/>
              </a:rPr>
              <a:t>- o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</a:rPr>
              <a:t>ther photons may be reflected at the surface of the detector</a:t>
            </a:r>
            <a:endParaRPr lang="it-IT" sz="2000" dirty="0">
              <a:latin typeface="+mn-lt"/>
            </a:endParaRP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E8EF0C40-28F1-4F62-8670-10C005E8D1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564" y="2580019"/>
            <a:ext cx="6395853" cy="694124"/>
          </a:xfrm>
          <a:prstGeom prst="rect">
            <a:avLst/>
          </a:prstGeom>
        </p:spPr>
      </p:pic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7D95EFDE-2AC4-4E65-BA45-14E68FFBD4F1}"/>
              </a:ext>
            </a:extLst>
          </p:cNvPr>
          <p:cNvCxnSpPr/>
          <p:nvPr/>
        </p:nvCxnSpPr>
        <p:spPr bwMode="auto">
          <a:xfrm flipV="1">
            <a:off x="1887794" y="4984955"/>
            <a:ext cx="4557251" cy="13716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Oval 6">
            <a:extLst>
              <a:ext uri="{FF2B5EF4-FFF2-40B4-BE49-F238E27FC236}">
                <a16:creationId xmlns:a16="http://schemas.microsoft.com/office/drawing/2014/main" id="{4B96762B-599D-4067-82B7-24933A80F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071" y="2536722"/>
            <a:ext cx="353961" cy="900113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66D91385-7A93-4489-B6EC-12B0FA229E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4110" y="1755058"/>
            <a:ext cx="20689" cy="7942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it-IT" dirty="0"/>
          </a:p>
        </p:txBody>
      </p:sp>
      <p:sp>
        <p:nvSpPr>
          <p:cNvPr id="28" name="Oval 6">
            <a:extLst>
              <a:ext uri="{FF2B5EF4-FFF2-40B4-BE49-F238E27FC236}">
                <a16:creationId xmlns:a16="http://schemas.microsoft.com/office/drawing/2014/main" id="{B1468C0A-D20F-4E91-9C2D-449A654F9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233" y="2497393"/>
            <a:ext cx="1525843" cy="900113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  <p:sp>
        <p:nvSpPr>
          <p:cNvPr id="29" name="Line 7">
            <a:extLst>
              <a:ext uri="{FF2B5EF4-FFF2-40B4-BE49-F238E27FC236}">
                <a16:creationId xmlns:a16="http://schemas.microsoft.com/office/drawing/2014/main" id="{86873FA4-96D2-499C-A3BC-081BE85E48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7751" y="3409642"/>
            <a:ext cx="19410" cy="86739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294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0.0033 0.20695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 animBg="1"/>
      <p:bldP spid="11" grpId="1" animBg="1"/>
      <p:bldP spid="12" grpId="0"/>
      <p:bldP spid="12" grpId="1"/>
      <p:bldP spid="18" grpId="0"/>
      <p:bldP spid="20" grpId="0"/>
      <p:bldP spid="2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D3311D-3785-48C2-BA66-6A86EDE8BF37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3600" b="0" dirty="0" err="1"/>
              <a:t>Spectral</a:t>
            </a:r>
            <a:r>
              <a:rPr lang="it-IT" altLang="it-IT" sz="3600" b="0" dirty="0"/>
              <a:t> </a:t>
            </a:r>
            <a:r>
              <a:rPr lang="it-IT" altLang="it-IT" sz="3600" b="0" dirty="0" err="1"/>
              <a:t>response</a:t>
            </a:r>
            <a:endParaRPr lang="it-IT" altLang="it-IT" sz="3600" b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83E3139-CAF2-4A20-AEF1-D77E0C5BA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135" y="1083834"/>
            <a:ext cx="5329820" cy="40005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A1B9FB-4AC5-495E-AB35-707A95C14751}"/>
              </a:ext>
            </a:extLst>
          </p:cNvPr>
          <p:cNvSpPr txBox="1"/>
          <p:nvPr/>
        </p:nvSpPr>
        <p:spPr>
          <a:xfrm>
            <a:off x="1494506" y="993054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2.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606C244-0629-4D4B-8BDE-696B91F97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518" y="2469039"/>
            <a:ext cx="6163153" cy="430047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B8CB8CA-F9B7-4C56-B4FF-7B5CC7462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005" y="1541206"/>
            <a:ext cx="3281593" cy="8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5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AEEE8A4-2E87-4312-A64C-0F1CEC9DA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61" y="1216109"/>
            <a:ext cx="8310910" cy="30862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CA5709-01A8-43CE-A0C6-2936EE532FC3}"/>
              </a:ext>
            </a:extLst>
          </p:cNvPr>
          <p:cNvSpPr txBox="1"/>
          <p:nvPr/>
        </p:nvSpPr>
        <p:spPr>
          <a:xfrm>
            <a:off x="201568" y="1042211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3.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8333953-0731-4F48-9615-5111D64ECB61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3600" b="0" dirty="0" err="1"/>
              <a:t>Detectivity</a:t>
            </a:r>
            <a:endParaRPr lang="it-IT" altLang="it-IT" sz="3600" b="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CD6BA73-4E81-43A8-8396-2F7AA2194B4E}"/>
              </a:ext>
            </a:extLst>
          </p:cNvPr>
          <p:cNvSpPr txBox="1"/>
          <p:nvPr/>
        </p:nvSpPr>
        <p:spPr>
          <a:xfrm>
            <a:off x="309716" y="1799303"/>
            <a:ext cx="86394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The </a:t>
            </a:r>
            <a:r>
              <a:rPr lang="it-IT" dirty="0" err="1">
                <a:solidFill>
                  <a:srgbClr val="FF0000"/>
                </a:solidFill>
              </a:rPr>
              <a:t>signal</a:t>
            </a:r>
            <a:r>
              <a:rPr lang="it-IT" dirty="0">
                <a:solidFill>
                  <a:srgbClr val="FF0000"/>
                </a:solidFill>
              </a:rPr>
              <a:t>-to-</a:t>
            </a:r>
            <a:r>
              <a:rPr lang="it-IT" dirty="0" err="1">
                <a:solidFill>
                  <a:srgbClr val="FF0000"/>
                </a:solidFill>
              </a:rPr>
              <a:t>noise</a:t>
            </a:r>
            <a:r>
              <a:rPr lang="it-IT" dirty="0"/>
              <a:t> (S/N) </a:t>
            </a:r>
            <a:r>
              <a:rPr lang="it-IT" dirty="0">
                <a:solidFill>
                  <a:srgbClr val="FF0000"/>
                </a:solidFill>
              </a:rPr>
              <a:t>ratio</a:t>
            </a:r>
            <a:r>
              <a:rPr lang="it-IT" dirty="0"/>
              <a:t> </a:t>
            </a:r>
            <a:r>
              <a:rPr lang="it-IT" dirty="0" err="1"/>
              <a:t>indicates</a:t>
            </a:r>
            <a:r>
              <a:rPr lang="it-IT" dirty="0"/>
              <a:t> the </a:t>
            </a:r>
            <a:r>
              <a:rPr lang="it-IT" dirty="0" err="1"/>
              <a:t>amplitude</a:t>
            </a:r>
            <a:r>
              <a:rPr lang="it-IT" dirty="0"/>
              <a:t> of the </a:t>
            </a:r>
            <a:r>
              <a:rPr lang="it-IT" dirty="0" err="1"/>
              <a:t>signals</a:t>
            </a:r>
            <a:r>
              <a:rPr lang="it-IT" dirty="0"/>
              <a:t> </a:t>
            </a:r>
            <a:r>
              <a:rPr lang="it-IT" dirty="0" err="1"/>
              <a:t>compared</a:t>
            </a:r>
            <a:r>
              <a:rPr lang="it-IT" dirty="0"/>
              <a:t> to </a:t>
            </a:r>
            <a:r>
              <a:rPr lang="it-IT" dirty="0" err="1"/>
              <a:t>noise</a:t>
            </a:r>
            <a:r>
              <a:rPr lang="it-IT" dirty="0"/>
              <a:t> </a:t>
            </a:r>
            <a:r>
              <a:rPr lang="it-IT" dirty="0" err="1"/>
              <a:t>current</a:t>
            </a:r>
            <a:r>
              <a:rPr lang="it-IT" dirty="0"/>
              <a:t> (or </a:t>
            </a:r>
            <a:r>
              <a:rPr lang="it-IT" dirty="0" err="1"/>
              <a:t>voltage</a:t>
            </a:r>
            <a:r>
              <a:rPr lang="it-IT" dirty="0"/>
              <a:t>)</a:t>
            </a:r>
          </a:p>
          <a:p>
            <a:endParaRPr lang="it-IT" dirty="0"/>
          </a:p>
          <a:p>
            <a:r>
              <a:rPr lang="it-IT" dirty="0"/>
              <a:t>- </a:t>
            </a:r>
            <a:r>
              <a:rPr lang="it-IT" dirty="0" err="1"/>
              <a:t>If</a:t>
            </a:r>
            <a:r>
              <a:rPr lang="it-IT" dirty="0"/>
              <a:t> the S/N </a:t>
            </a:r>
            <a:r>
              <a:rPr lang="it-IT" dirty="0" err="1"/>
              <a:t>increases</a:t>
            </a:r>
            <a:r>
              <a:rPr lang="it-IT" dirty="0"/>
              <a:t>, the </a:t>
            </a:r>
            <a:r>
              <a:rPr lang="it-IT" dirty="0" err="1"/>
              <a:t>quality</a:t>
            </a:r>
            <a:r>
              <a:rPr lang="it-IT" dirty="0"/>
              <a:t> of the </a:t>
            </a:r>
            <a:r>
              <a:rPr lang="it-IT" dirty="0" err="1"/>
              <a:t>detected</a:t>
            </a:r>
            <a:r>
              <a:rPr lang="it-IT" dirty="0"/>
              <a:t> </a:t>
            </a:r>
            <a:r>
              <a:rPr lang="it-IT" dirty="0" err="1"/>
              <a:t>signal</a:t>
            </a:r>
            <a:r>
              <a:rPr lang="it-IT" dirty="0"/>
              <a:t> </a:t>
            </a:r>
            <a:r>
              <a:rPr lang="it-IT" dirty="0" err="1"/>
              <a:t>increases</a:t>
            </a:r>
            <a:endParaRPr lang="it-IT" dirty="0"/>
          </a:p>
          <a:p>
            <a:endParaRPr lang="it-IT" dirty="0"/>
          </a:p>
          <a:p>
            <a:r>
              <a:rPr lang="it-IT" dirty="0"/>
              <a:t>-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corresponds</a:t>
            </a:r>
            <a:r>
              <a:rPr lang="it-IT" dirty="0"/>
              <a:t> to a high </a:t>
            </a:r>
            <a:r>
              <a:rPr lang="it-IT" i="1" dirty="0" err="1">
                <a:solidFill>
                  <a:srgbClr val="FF0000"/>
                </a:solidFill>
              </a:rPr>
              <a:t>detectivity</a:t>
            </a:r>
            <a:r>
              <a:rPr lang="it-IT" dirty="0"/>
              <a:t> and a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/>
              <a:t>low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 err="1">
                <a:solidFill>
                  <a:srgbClr val="FF0000"/>
                </a:solidFill>
              </a:rPr>
              <a:t>noise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equivalent</a:t>
            </a:r>
            <a:r>
              <a:rPr lang="it-IT" dirty="0">
                <a:solidFill>
                  <a:srgbClr val="FF0000"/>
                </a:solidFill>
              </a:rPr>
              <a:t> power (NEP)</a:t>
            </a:r>
          </a:p>
          <a:p>
            <a:r>
              <a:rPr lang="it-IT" dirty="0"/>
              <a:t>(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study </a:t>
            </a:r>
            <a:r>
              <a:rPr lang="it-IT" dirty="0" err="1"/>
              <a:t>them</a:t>
            </a:r>
            <a:r>
              <a:rPr lang="it-IT" dirty="0"/>
              <a:t> in </a:t>
            </a:r>
            <a:r>
              <a:rPr lang="it-IT" dirty="0" err="1"/>
              <a:t>details</a:t>
            </a:r>
            <a:r>
              <a:rPr lang="it-IT" dirty="0"/>
              <a:t> in the </a:t>
            </a:r>
            <a:r>
              <a:rPr lang="it-IT" dirty="0" err="1"/>
              <a:t>section</a:t>
            </a:r>
            <a:r>
              <a:rPr lang="it-IT" dirty="0"/>
              <a:t> </a:t>
            </a:r>
            <a:r>
              <a:rPr lang="it-IT" dirty="0" err="1"/>
              <a:t>dedicated</a:t>
            </a:r>
            <a:r>
              <a:rPr lang="it-IT" dirty="0"/>
              <a:t> to the UV and IR detectors)</a:t>
            </a:r>
          </a:p>
        </p:txBody>
      </p:sp>
    </p:spTree>
    <p:extLst>
      <p:ext uri="{BB962C8B-B14F-4D97-AF65-F5344CB8AC3E}">
        <p14:creationId xmlns:p14="http://schemas.microsoft.com/office/powerpoint/2010/main" val="212298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A2C3FD-1C86-4AEC-A516-AF55BFF373B2}"/>
              </a:ext>
            </a:extLst>
          </p:cNvPr>
          <p:cNvSpPr txBox="1">
            <a:spLocks/>
          </p:cNvSpPr>
          <p:nvPr/>
        </p:nvSpPr>
        <p:spPr>
          <a:xfrm>
            <a:off x="0" y="221181"/>
            <a:ext cx="9144000" cy="45211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b="0"/>
              <a:t>Detectivity</a:t>
            </a:r>
            <a:endParaRPr lang="it-IT" b="0" dirty="0"/>
          </a:p>
        </p:txBody>
      </p:sp>
      <p:sp>
        <p:nvSpPr>
          <p:cNvPr id="3" name="Text Box 17">
            <a:extLst>
              <a:ext uri="{FF2B5EF4-FFF2-40B4-BE49-F238E27FC236}">
                <a16:creationId xmlns:a16="http://schemas.microsoft.com/office/drawing/2014/main" id="{7772D0F8-7F0A-46BA-9138-368A6F470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440" y="1090862"/>
            <a:ext cx="73802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b="0" dirty="0">
                <a:solidFill>
                  <a:srgbClr val="0000FF"/>
                </a:solidFill>
              </a:rPr>
              <a:t>the </a:t>
            </a:r>
            <a:r>
              <a:rPr lang="it-IT" altLang="it-IT" sz="2400" b="0" dirty="0" err="1">
                <a:solidFill>
                  <a:srgbClr val="0000FF"/>
                </a:solidFill>
              </a:rPr>
              <a:t>signal</a:t>
            </a:r>
            <a:r>
              <a:rPr lang="it-IT" altLang="it-IT" sz="2400" b="0" dirty="0">
                <a:solidFill>
                  <a:srgbClr val="0000FF"/>
                </a:solidFill>
              </a:rPr>
              <a:t> power </a:t>
            </a:r>
            <a:r>
              <a:rPr lang="it-IT" altLang="it-IT" sz="2400" b="0" dirty="0" err="1">
                <a:solidFill>
                  <a:srgbClr val="0000FF"/>
                </a:solidFill>
              </a:rPr>
              <a:t>that</a:t>
            </a:r>
            <a:r>
              <a:rPr lang="it-IT" altLang="it-IT" sz="2400" b="0" dirty="0">
                <a:solidFill>
                  <a:srgbClr val="0000FF"/>
                </a:solidFill>
              </a:rPr>
              <a:t> </a:t>
            </a:r>
            <a:r>
              <a:rPr lang="it-IT" altLang="it-IT" sz="2400" b="0" dirty="0" err="1">
                <a:solidFill>
                  <a:srgbClr val="0000FF"/>
                </a:solidFill>
              </a:rPr>
              <a:t>gives</a:t>
            </a:r>
            <a:r>
              <a:rPr lang="it-IT" altLang="it-IT" sz="2400" b="0" dirty="0">
                <a:solidFill>
                  <a:srgbClr val="0000FF"/>
                </a:solidFill>
              </a:rPr>
              <a:t> a </a:t>
            </a:r>
            <a:r>
              <a:rPr lang="it-IT" altLang="it-IT" sz="2400" b="0" i="1" dirty="0" err="1">
                <a:solidFill>
                  <a:srgbClr val="0033CC"/>
                </a:solidFill>
                <a:hlinkClick r:id="rId3" tooltip="Signal-to-noise rati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signal</a:t>
            </a:r>
            <a:r>
              <a:rPr lang="it-IT" altLang="it-IT" sz="2400" b="0" i="1" dirty="0">
                <a:solidFill>
                  <a:srgbClr val="0033CC"/>
                </a:solidFill>
                <a:hlinkClick r:id="rId3" tooltip="Signal-to-noise rati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-to-</a:t>
            </a:r>
            <a:r>
              <a:rPr lang="it-IT" altLang="it-IT" sz="2400" b="0" i="1" dirty="0" err="1">
                <a:solidFill>
                  <a:srgbClr val="0033CC"/>
                </a:solidFill>
                <a:hlinkClick r:id="rId3" tooltip="Signal-to-noise rati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noise</a:t>
            </a:r>
            <a:r>
              <a:rPr lang="it-IT" altLang="it-IT" sz="2400" b="0" i="1" dirty="0">
                <a:solidFill>
                  <a:srgbClr val="0033CC"/>
                </a:solidFill>
                <a:hlinkClick r:id="rId3" tooltip="Signal-to-noise rati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ratio</a:t>
            </a:r>
            <a:r>
              <a:rPr lang="it-IT" altLang="it-IT" sz="2400" b="0" i="1" dirty="0">
                <a:solidFill>
                  <a:srgbClr val="0033CC"/>
                </a:solidFill>
              </a:rPr>
              <a:t> </a:t>
            </a:r>
            <a:r>
              <a:rPr lang="it-IT" altLang="it-IT" sz="2400" b="0" dirty="0">
                <a:solidFill>
                  <a:srgbClr val="0000FF"/>
                </a:solidFill>
              </a:rPr>
              <a:t>of one in a </a:t>
            </a:r>
            <a:r>
              <a:rPr lang="it-IT" altLang="it-IT" sz="2400" b="0" dirty="0" err="1">
                <a:solidFill>
                  <a:srgbClr val="0000FF"/>
                </a:solidFill>
              </a:rPr>
              <a:t>fixed</a:t>
            </a:r>
            <a:r>
              <a:rPr lang="it-IT" altLang="it-IT" sz="2400" b="0" dirty="0">
                <a:solidFill>
                  <a:srgbClr val="0000FF"/>
                </a:solidFill>
              </a:rPr>
              <a:t> output </a:t>
            </a:r>
            <a:r>
              <a:rPr lang="it-IT" altLang="it-IT" sz="2400" b="0" i="1" dirty="0" err="1">
                <a:solidFill>
                  <a:srgbClr val="0033CC"/>
                </a:solidFill>
                <a:hlinkClick r:id="rId4" tooltip="Bandwidth (signal processing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bandwidth</a:t>
            </a:r>
            <a:r>
              <a:rPr lang="it-IT" altLang="it-IT" sz="2400" dirty="0"/>
              <a:t> </a:t>
            </a:r>
            <a:r>
              <a:rPr lang="it-IT" altLang="it-IT" sz="2400" dirty="0">
                <a:solidFill>
                  <a:srgbClr val="0000FF"/>
                </a:solidFill>
              </a:rPr>
              <a:t>(1 Hz) </a:t>
            </a:r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7893ADB8-AE38-4EF3-BE7B-EF9E01112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99" y="1098579"/>
            <a:ext cx="912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i="1" dirty="0">
                <a:solidFill>
                  <a:srgbClr val="FF0000"/>
                </a:solidFill>
              </a:rPr>
              <a:t>NEP</a:t>
            </a:r>
            <a:r>
              <a:rPr lang="it-IT" altLang="it-IT" sz="2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7" name="Text Box 20">
            <a:extLst>
              <a:ext uri="{FF2B5EF4-FFF2-40B4-BE49-F238E27FC236}">
                <a16:creationId xmlns:a16="http://schemas.microsoft.com/office/drawing/2014/main" id="{2D1FA63F-D62B-4AED-BEAD-0D325C9EC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595" y="4148652"/>
            <a:ext cx="16462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i="1" dirty="0">
                <a:solidFill>
                  <a:srgbClr val="000000"/>
                </a:solidFill>
              </a:rPr>
              <a:t>D </a:t>
            </a:r>
            <a:r>
              <a:rPr lang="it-IT" altLang="it-IT" sz="2400" dirty="0">
                <a:solidFill>
                  <a:srgbClr val="000000"/>
                </a:solidFill>
              </a:rPr>
              <a:t>= 1/NEP</a:t>
            </a:r>
            <a:endParaRPr lang="it-IT" altLang="it-IT" sz="2400" i="1" dirty="0">
              <a:solidFill>
                <a:srgbClr val="000000"/>
              </a:solidFill>
            </a:endParaRP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97D5D3D9-513A-4B20-97B0-AC7A3BBAA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15" y="4150269"/>
            <a:ext cx="16898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i="1" dirty="0" err="1">
                <a:solidFill>
                  <a:srgbClr val="FF0000"/>
                </a:solidFill>
              </a:rPr>
              <a:t>Detectivity</a:t>
            </a:r>
            <a:r>
              <a:rPr lang="it-IT" altLang="it-IT" sz="2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Text Box 28">
            <a:extLst>
              <a:ext uri="{FF2B5EF4-FFF2-40B4-BE49-F238E27FC236}">
                <a16:creationId xmlns:a16="http://schemas.microsoft.com/office/drawing/2014/main" id="{2F3C14F1-A70E-48F1-89BA-E3915CE61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9" y="3306674"/>
            <a:ext cx="8439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2400" i="1" dirty="0" err="1">
                <a:solidFill>
                  <a:srgbClr val="000099"/>
                </a:solidFill>
              </a:rPr>
              <a:t>sensitivity</a:t>
            </a:r>
            <a:r>
              <a:rPr lang="it-IT" altLang="it-IT" sz="2400" dirty="0">
                <a:solidFill>
                  <a:srgbClr val="000099"/>
                </a:solidFill>
              </a:rPr>
              <a:t>: </a:t>
            </a:r>
            <a:r>
              <a:rPr lang="it-IT" altLang="it-IT" sz="2400" dirty="0" err="1">
                <a:solidFill>
                  <a:srgbClr val="000099"/>
                </a:solidFill>
              </a:rPr>
              <a:t>ability</a:t>
            </a:r>
            <a:r>
              <a:rPr lang="it-IT" altLang="it-IT" sz="2400" dirty="0">
                <a:solidFill>
                  <a:srgbClr val="000099"/>
                </a:solidFill>
              </a:rPr>
              <a:t> to </a:t>
            </a:r>
            <a:r>
              <a:rPr lang="it-IT" altLang="it-IT" sz="2400" dirty="0" err="1">
                <a:solidFill>
                  <a:srgbClr val="000099"/>
                </a:solidFill>
              </a:rPr>
              <a:t>detect</a:t>
            </a:r>
            <a:r>
              <a:rPr lang="it-IT" altLang="it-IT" sz="2400" dirty="0">
                <a:solidFill>
                  <a:srgbClr val="000099"/>
                </a:solidFill>
              </a:rPr>
              <a:t> low-</a:t>
            </a:r>
            <a:r>
              <a:rPr lang="it-IT" altLang="it-IT" sz="2400" dirty="0" err="1">
                <a:solidFill>
                  <a:srgbClr val="000099"/>
                </a:solidFill>
              </a:rPr>
              <a:t>level</a:t>
            </a:r>
            <a:r>
              <a:rPr lang="it-IT" altLang="it-IT" sz="2400" dirty="0">
                <a:solidFill>
                  <a:srgbClr val="000099"/>
                </a:solidFill>
              </a:rPr>
              <a:t> optical </a:t>
            </a:r>
            <a:r>
              <a:rPr lang="it-IT" altLang="it-IT" sz="2400" dirty="0" err="1">
                <a:solidFill>
                  <a:srgbClr val="000099"/>
                </a:solidFill>
              </a:rPr>
              <a:t>signals</a:t>
            </a:r>
            <a:endParaRPr lang="it-IT" altLang="it-IT" sz="2400" dirty="0">
              <a:solidFill>
                <a:srgbClr val="000099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D77BFF2-66F9-4EEC-A38A-61371AE5EBC2}"/>
              </a:ext>
            </a:extLst>
          </p:cNvPr>
          <p:cNvSpPr txBox="1"/>
          <p:nvPr/>
        </p:nvSpPr>
        <p:spPr>
          <a:xfrm>
            <a:off x="4892631" y="2392116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it-IT" sz="2400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endParaRPr lang="it-IT" sz="2400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E939956-B55B-4E56-93A7-397B59D18133}"/>
              </a:ext>
            </a:extLst>
          </p:cNvPr>
          <p:cNvSpPr txBox="1"/>
          <p:nvPr/>
        </p:nvSpPr>
        <p:spPr>
          <a:xfrm>
            <a:off x="2154733" y="2397780"/>
            <a:ext cx="1439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it-IT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</a:t>
            </a:r>
            <a:r>
              <a:rPr lang="it-IT" sz="2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400920D8-C28E-437D-A173-E8B779C5A100}"/>
              </a:ext>
            </a:extLst>
          </p:cNvPr>
          <p:cNvSpPr/>
          <p:nvPr/>
        </p:nvSpPr>
        <p:spPr bwMode="auto">
          <a:xfrm>
            <a:off x="3700779" y="2173860"/>
            <a:ext cx="1049577" cy="917079"/>
          </a:xfrm>
          <a:prstGeom prst="rightArrow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rgbClr val="0000FF"/>
              </a:gs>
            </a:gsLst>
            <a:lin ang="0" scaled="1"/>
            <a:tileRect/>
          </a:gra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43E19A5-283A-4405-8CC0-FF8382C1594E}"/>
              </a:ext>
            </a:extLst>
          </p:cNvPr>
          <p:cNvSpPr txBox="1"/>
          <p:nvPr/>
        </p:nvSpPr>
        <p:spPr>
          <a:xfrm>
            <a:off x="6765283" y="1458817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[W]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EA85D70-0CBF-4F1E-A985-69F49FDF2580}"/>
              </a:ext>
            </a:extLst>
          </p:cNvPr>
          <p:cNvSpPr txBox="1"/>
          <p:nvPr/>
        </p:nvSpPr>
        <p:spPr>
          <a:xfrm>
            <a:off x="3894887" y="4144306"/>
            <a:ext cx="821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[W</a:t>
            </a:r>
            <a:r>
              <a:rPr lang="it-I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40853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  <p:bldP spid="11" grpId="0"/>
      <p:bldP spid="12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98E409D-0CF1-4BC7-ABE0-4DA671EAB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890" y="1133753"/>
            <a:ext cx="5647289" cy="38872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E2A5B3-35F7-49F7-A949-27FF7FB60AEA}"/>
              </a:ext>
            </a:extLst>
          </p:cNvPr>
          <p:cNvSpPr txBox="1"/>
          <p:nvPr/>
        </p:nvSpPr>
        <p:spPr>
          <a:xfrm>
            <a:off x="1430604" y="1002878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4.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8833CAB-F286-45C8-8220-0C4AC05007A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3600" b="0" dirty="0"/>
              <a:t>Time </a:t>
            </a:r>
            <a:r>
              <a:rPr lang="it-IT" altLang="it-IT" sz="3600" b="0" dirty="0" err="1"/>
              <a:t>response</a:t>
            </a:r>
            <a:endParaRPr lang="it-IT" altLang="it-IT" sz="3600" b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507F2B3-52A9-4F12-8C13-019EB66B5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56" y="1762002"/>
            <a:ext cx="4252086" cy="466829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C0F5EB6-258D-4927-B801-161E66B9D42A}"/>
              </a:ext>
            </a:extLst>
          </p:cNvPr>
          <p:cNvSpPr txBox="1"/>
          <p:nvPr/>
        </p:nvSpPr>
        <p:spPr>
          <a:xfrm>
            <a:off x="4660494" y="2315497"/>
            <a:ext cx="3959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</a:t>
            </a:r>
            <a:r>
              <a:rPr lang="it-IT" dirty="0" err="1"/>
              <a:t>transit</a:t>
            </a:r>
            <a:r>
              <a:rPr lang="it-IT" dirty="0"/>
              <a:t>-time spread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EBF8AC4-6E24-4AB9-AF12-A3FDF9D01003}"/>
              </a:ext>
            </a:extLst>
          </p:cNvPr>
          <p:cNvSpPr txBox="1"/>
          <p:nvPr/>
        </p:nvSpPr>
        <p:spPr>
          <a:xfrm>
            <a:off x="4665410" y="4104968"/>
            <a:ext cx="3411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</a:t>
            </a:r>
            <a:r>
              <a:rPr lang="it-IT" i="1" dirty="0"/>
              <a:t>RC</a:t>
            </a:r>
            <a:r>
              <a:rPr lang="it-IT" dirty="0"/>
              <a:t> time-limited </a:t>
            </a:r>
          </a:p>
          <a:p>
            <a:r>
              <a:rPr lang="it-IT" dirty="0"/>
              <a:t>  </a:t>
            </a:r>
            <a:r>
              <a:rPr lang="it-IT" dirty="0" err="1"/>
              <a:t>response</a:t>
            </a: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945D6D-7712-4EC4-A04E-AB06164D6B7A}"/>
              </a:ext>
            </a:extLst>
          </p:cNvPr>
          <p:cNvSpPr txBox="1"/>
          <p:nvPr/>
        </p:nvSpPr>
        <p:spPr>
          <a:xfrm>
            <a:off x="4638372" y="5600874"/>
            <a:ext cx="46088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i="1" dirty="0"/>
              <a:t>- </a:t>
            </a:r>
            <a:r>
              <a:rPr lang="it-IT" sz="2200" i="1" dirty="0" err="1"/>
              <a:t>fixed</a:t>
            </a:r>
            <a:r>
              <a:rPr lang="it-IT" sz="2200" i="1" dirty="0"/>
              <a:t> gain-</a:t>
            </a:r>
            <a:r>
              <a:rPr lang="it-IT" sz="2200" i="1" dirty="0" err="1"/>
              <a:t>bandwidth</a:t>
            </a:r>
            <a:r>
              <a:rPr lang="it-IT" sz="2200" i="1" dirty="0"/>
              <a:t> product</a:t>
            </a:r>
          </a:p>
        </p:txBody>
      </p:sp>
    </p:spTree>
    <p:extLst>
      <p:ext uri="{BB962C8B-B14F-4D97-AF65-F5344CB8AC3E}">
        <p14:creationId xmlns:p14="http://schemas.microsoft.com/office/powerpoint/2010/main" val="247663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B95A5A9E-0DF6-48DD-B713-57AE11F89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 err="1"/>
              <a:t>Photoconductive</a:t>
            </a:r>
            <a:r>
              <a:rPr lang="it-IT" altLang="it-IT" dirty="0"/>
              <a:t> detectors</a:t>
            </a:r>
          </a:p>
        </p:txBody>
      </p:sp>
      <p:pic>
        <p:nvPicPr>
          <p:cNvPr id="251908" name="Picture 4">
            <a:extLst>
              <a:ext uri="{FF2B5EF4-FFF2-40B4-BE49-F238E27FC236}">
                <a16:creationId xmlns:a16="http://schemas.microsoft.com/office/drawing/2014/main" id="{1E66538D-6226-40C8-A966-A2D88A5B3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780411"/>
            <a:ext cx="6088063" cy="337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1909" name="Picture 5">
            <a:extLst>
              <a:ext uri="{FF2B5EF4-FFF2-40B4-BE49-F238E27FC236}">
                <a16:creationId xmlns:a16="http://schemas.microsoft.com/office/drawing/2014/main" id="{5C981B89-306C-41C6-A065-4278A435D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2095500"/>
            <a:ext cx="1295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1910" name="Picture 6">
            <a:extLst>
              <a:ext uri="{FF2B5EF4-FFF2-40B4-BE49-F238E27FC236}">
                <a16:creationId xmlns:a16="http://schemas.microsoft.com/office/drawing/2014/main" id="{08760FFD-8512-4684-A4D5-40866113F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2863663"/>
            <a:ext cx="19272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1913" name="AutoShape 9">
            <a:extLst>
              <a:ext uri="{FF2B5EF4-FFF2-40B4-BE49-F238E27FC236}">
                <a16:creationId xmlns:a16="http://schemas.microsoft.com/office/drawing/2014/main" id="{55722FBE-504C-48DD-A158-DF0A47078DF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979066" y="5219854"/>
            <a:ext cx="368300" cy="914400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D2371A5-1DD8-4DAF-8248-F614EBAFB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07" y="1978074"/>
            <a:ext cx="6049219" cy="301984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49BFD5C-4B01-4809-AEC7-86B9F0EEB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0" y="1978069"/>
            <a:ext cx="6049219" cy="301984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BD1BA2B-4F22-408C-8629-206F709B3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2" y="1992810"/>
            <a:ext cx="6049219" cy="301984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541CBA2-40A3-4DAA-96B2-23852A36E241}"/>
              </a:ext>
            </a:extLst>
          </p:cNvPr>
          <p:cNvSpPr txBox="1"/>
          <p:nvPr/>
        </p:nvSpPr>
        <p:spPr>
          <a:xfrm>
            <a:off x="398207" y="5427406"/>
            <a:ext cx="4134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the </a:t>
            </a:r>
            <a:r>
              <a:rPr lang="it-IT" sz="2400" dirty="0" err="1"/>
              <a:t>conductivity</a:t>
            </a:r>
            <a:r>
              <a:rPr lang="it-IT" sz="2400" dirty="0"/>
              <a:t> </a:t>
            </a:r>
            <a:r>
              <a:rPr lang="it-IT" sz="2400" dirty="0" err="1"/>
              <a:t>increases</a:t>
            </a:r>
            <a:endParaRPr lang="it-IT" sz="24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296119C-BFB5-4CF0-8979-E00B00D24E6A}"/>
              </a:ext>
            </a:extLst>
          </p:cNvPr>
          <p:cNvSpPr txBox="1"/>
          <p:nvPr/>
        </p:nvSpPr>
        <p:spPr>
          <a:xfrm>
            <a:off x="5796117" y="5383162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err="1">
                <a:solidFill>
                  <a:srgbClr val="FF0000"/>
                </a:solidFill>
              </a:rPr>
              <a:t>photoconductivity</a:t>
            </a:r>
            <a:endParaRPr lang="it-IT" sz="2400" i="1" dirty="0">
              <a:solidFill>
                <a:srgbClr val="FF0000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52D38BF-8849-46B0-9A23-324EFFC0F8A4}"/>
              </a:ext>
            </a:extLst>
          </p:cNvPr>
          <p:cNvSpPr txBox="1"/>
          <p:nvPr/>
        </p:nvSpPr>
        <p:spPr>
          <a:xfrm>
            <a:off x="280219" y="5987845"/>
            <a:ext cx="8707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(</a:t>
            </a:r>
            <a:r>
              <a:rPr lang="it-IT" sz="2400" i="1" dirty="0" err="1"/>
              <a:t>as</a:t>
            </a:r>
            <a:r>
              <a:rPr lang="it-IT" sz="2400" i="1" dirty="0"/>
              <a:t> long </a:t>
            </a:r>
            <a:r>
              <a:rPr lang="it-IT" sz="2400" i="1" dirty="0" err="1"/>
              <a:t>as</a:t>
            </a:r>
            <a:r>
              <a:rPr lang="it-IT" sz="2400" i="1" dirty="0"/>
              <a:t> the electron </a:t>
            </a:r>
            <a:r>
              <a:rPr lang="it-IT" sz="2400" i="1" dirty="0" err="1"/>
              <a:t>remains</a:t>
            </a:r>
            <a:r>
              <a:rPr lang="it-IT" sz="2400" i="1" dirty="0"/>
              <a:t> in the </a:t>
            </a:r>
            <a:r>
              <a:rPr lang="it-IT" sz="2400" i="1" dirty="0" err="1"/>
              <a:t>conduction</a:t>
            </a:r>
            <a:r>
              <a:rPr lang="it-IT" sz="2400" i="1" dirty="0"/>
              <a:t> band...)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4133B71-41A4-4A08-9AE0-EA4AA92D6936}"/>
              </a:ext>
            </a:extLst>
          </p:cNvPr>
          <p:cNvSpPr txBox="1"/>
          <p:nvPr/>
        </p:nvSpPr>
        <p:spPr>
          <a:xfrm>
            <a:off x="6616444" y="3722509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 err="1"/>
              <a:t>if</a:t>
            </a:r>
            <a:r>
              <a:rPr lang="it-IT" sz="1800" i="1" dirty="0"/>
              <a:t> </a:t>
            </a:r>
            <a:r>
              <a:rPr lang="it-IT" sz="1800" i="1" dirty="0">
                <a:latin typeface="Symbol" panose="05050102010706020507" pitchFamily="18" charset="2"/>
              </a:rPr>
              <a:t>n </a:t>
            </a:r>
            <a:r>
              <a:rPr lang="it-IT" sz="1800" i="1" dirty="0"/>
              <a:t> </a:t>
            </a:r>
            <a:r>
              <a:rPr lang="it-IT" sz="1800" i="1" dirty="0" err="1"/>
              <a:t>too</a:t>
            </a:r>
            <a:r>
              <a:rPr lang="it-IT" sz="1800" i="1" dirty="0"/>
              <a:t> high, </a:t>
            </a:r>
          </a:p>
          <a:p>
            <a:r>
              <a:rPr lang="it-IT" sz="1800" i="1" dirty="0" err="1"/>
              <a:t>absorption</a:t>
            </a:r>
            <a:r>
              <a:rPr lang="it-IT" sz="1800" i="1" dirty="0"/>
              <a:t> </a:t>
            </a:r>
            <a:r>
              <a:rPr lang="it-IT" sz="1800" i="1" dirty="0" err="1"/>
              <a:t>occurs</a:t>
            </a:r>
            <a:r>
              <a:rPr lang="it-IT" sz="1800" i="1" dirty="0"/>
              <a:t> </a:t>
            </a:r>
          </a:p>
          <a:p>
            <a:r>
              <a:rPr lang="it-IT" sz="1800" i="1" dirty="0"/>
              <a:t>in a small </a:t>
            </a:r>
            <a:r>
              <a:rPr lang="it-IT" sz="1800" i="1" dirty="0" err="1"/>
              <a:t>layer</a:t>
            </a:r>
            <a:endParaRPr lang="it-IT" sz="1800" i="1" dirty="0"/>
          </a:p>
        </p:txBody>
      </p:sp>
      <p:sp>
        <p:nvSpPr>
          <p:cNvPr id="20" name="AutoShape 9">
            <a:extLst>
              <a:ext uri="{FF2B5EF4-FFF2-40B4-BE49-F238E27FC236}">
                <a16:creationId xmlns:a16="http://schemas.microsoft.com/office/drawing/2014/main" id="{03D6A8D5-722F-4D98-99E1-BE20960CA57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762945" y="4546686"/>
            <a:ext cx="399035" cy="457503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EC90EE3-708A-4702-ABC2-A3572F34A4FA}"/>
              </a:ext>
            </a:extLst>
          </p:cNvPr>
          <p:cNvSpPr txBox="1"/>
          <p:nvPr/>
        </p:nvSpPr>
        <p:spPr>
          <a:xfrm>
            <a:off x="7187298" y="4572333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 err="1"/>
              <a:t>poor</a:t>
            </a:r>
            <a:r>
              <a:rPr lang="it-IT" sz="1800" i="1" dirty="0"/>
              <a:t> </a:t>
            </a:r>
            <a:r>
              <a:rPr lang="it-IT" sz="1800" i="1" dirty="0" err="1"/>
              <a:t>efficiency</a:t>
            </a:r>
            <a:endParaRPr lang="it-IT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1"/>
      <p:bldP spid="2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C11F7EE-0BCC-4FC9-95B4-82863396CA2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b="0" dirty="0" err="1"/>
              <a:t>Photoconductive</a:t>
            </a:r>
            <a:r>
              <a:rPr lang="it-IT" altLang="it-IT" b="0" dirty="0"/>
              <a:t> detectors: gain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A997AF-EE16-4144-99A1-01C0338D2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28" y="1446226"/>
            <a:ext cx="7551145" cy="97550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36B6B58-1B2B-40CF-9269-05ED24EB8E1D}"/>
              </a:ext>
            </a:extLst>
          </p:cNvPr>
          <p:cNvSpPr txBox="1"/>
          <p:nvPr/>
        </p:nvSpPr>
        <p:spPr>
          <a:xfrm>
            <a:off x="486696" y="2964418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i="1" dirty="0" err="1">
                <a:solidFill>
                  <a:srgbClr val="FF0000"/>
                </a:solidFill>
              </a:rPr>
              <a:t>If</a:t>
            </a:r>
            <a:endParaRPr lang="it-IT" sz="3200" i="1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13D4FA7-A8FB-4359-B941-820E7799E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26" y="2944875"/>
            <a:ext cx="7196775" cy="103718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22EEA7-14DD-408D-B789-FEAFAACD6578}"/>
              </a:ext>
            </a:extLst>
          </p:cNvPr>
          <p:cNvSpPr txBox="1"/>
          <p:nvPr/>
        </p:nvSpPr>
        <p:spPr>
          <a:xfrm>
            <a:off x="226141" y="4267192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>
                <a:solidFill>
                  <a:srgbClr val="FF0000"/>
                </a:solidFill>
              </a:rPr>
              <a:t>and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A4E2CA5-7041-4B70-9006-2D53A925D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002" y="4239980"/>
            <a:ext cx="7152591" cy="62283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F2B4F9A-4ABC-4CC0-9D9D-44CF2802EC07}"/>
              </a:ext>
            </a:extLst>
          </p:cNvPr>
          <p:cNvSpPr txBox="1"/>
          <p:nvPr/>
        </p:nvSpPr>
        <p:spPr>
          <a:xfrm>
            <a:off x="127818" y="5068521"/>
            <a:ext cx="944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>
                <a:solidFill>
                  <a:srgbClr val="FF0000"/>
                </a:solidFill>
              </a:rPr>
              <a:t>then</a:t>
            </a:r>
            <a:endParaRPr lang="it-IT" i="1" dirty="0">
              <a:solidFill>
                <a:srgbClr val="FF0000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CC1D328-698D-46F2-94C6-05573132F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258" y="5202296"/>
            <a:ext cx="7161832" cy="100484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404C05B-9177-4B22-82AC-06070B5E8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1819" y="1446844"/>
            <a:ext cx="1563337" cy="99179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80845C6-C8BB-425A-B876-9163130476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4854" y="1430593"/>
            <a:ext cx="2151361" cy="1002889"/>
          </a:xfrm>
          <a:prstGeom prst="rect">
            <a:avLst/>
          </a:prstGeom>
        </p:spPr>
      </p:pic>
      <p:sp>
        <p:nvSpPr>
          <p:cNvPr id="14" name="AutoShape 9">
            <a:extLst>
              <a:ext uri="{FF2B5EF4-FFF2-40B4-BE49-F238E27FC236}">
                <a16:creationId xmlns:a16="http://schemas.microsoft.com/office/drawing/2014/main" id="{FCC81DD2-406B-4E0B-A7C6-6779800D244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330143" y="1473763"/>
            <a:ext cx="368300" cy="914400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9A33286-25B9-47BD-9E03-2132A0267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4531" y="1451908"/>
            <a:ext cx="453071" cy="99004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0878D9B-6832-43DF-BD41-1D39A0A25D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3745" y="1442076"/>
            <a:ext cx="453071" cy="990043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35FB56C-B476-4D55-A375-8C1BEADB849F}"/>
              </a:ext>
            </a:extLst>
          </p:cNvPr>
          <p:cNvSpPr txBox="1"/>
          <p:nvPr/>
        </p:nvSpPr>
        <p:spPr>
          <a:xfrm>
            <a:off x="884903" y="2949678"/>
            <a:ext cx="22076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4400" i="1" dirty="0"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sz="4400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sz="4400" baseline="-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AEBC5CF-6341-4A25-9C2F-5C144CC3CE77}"/>
              </a:ext>
            </a:extLst>
          </p:cNvPr>
          <p:cNvSpPr txBox="1"/>
          <p:nvPr/>
        </p:nvSpPr>
        <p:spPr>
          <a:xfrm>
            <a:off x="3628103" y="2979174"/>
            <a:ext cx="12378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i="1" dirty="0">
                <a:solidFill>
                  <a:srgbClr val="FF0000"/>
                </a:solidFill>
              </a:rPr>
              <a:t>gain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5D216DB-04C7-4145-8346-6A30447BAFA7}"/>
              </a:ext>
            </a:extLst>
          </p:cNvPr>
          <p:cNvSpPr txBox="1"/>
          <p:nvPr/>
        </p:nvSpPr>
        <p:spPr>
          <a:xfrm>
            <a:off x="899652" y="4114800"/>
            <a:ext cx="7614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ffectLst/>
                <a:latin typeface="Symbol" panose="05050102010706020507" pitchFamily="18" charset="2"/>
                <a:ea typeface="Calibri" panose="020F0502020204030204" pitchFamily="34" charset="0"/>
              </a:rPr>
              <a:t>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</a:rPr>
              <a:t> depends upon the material (defects, quality...)</a:t>
            </a:r>
          </a:p>
          <a:p>
            <a:r>
              <a:rPr lang="en-US" sz="2400" i="1" dirty="0" err="1">
                <a:effectLst/>
                <a:latin typeface="+mj-lt"/>
                <a:ea typeface="Calibri" panose="020F0502020204030204" pitchFamily="34" charset="0"/>
              </a:rPr>
              <a:t>t</a:t>
            </a:r>
            <a:r>
              <a:rPr lang="en-US" sz="2400" i="1" baseline="-30000" dirty="0" err="1">
                <a:effectLst/>
                <a:latin typeface="+mj-lt"/>
                <a:ea typeface="Calibri" panose="020F0502020204030204" pitchFamily="34" charset="0"/>
              </a:rPr>
              <a:t>tr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</a:rPr>
              <a:t> depends on the distance between the electrodes</a:t>
            </a:r>
            <a:endParaRPr lang="it-IT" sz="2400" dirty="0">
              <a:latin typeface="+mj-lt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A9288334-5BB3-44F2-B9F5-B2050A4A30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9075" y="2788331"/>
            <a:ext cx="2656783" cy="1247533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B380EC6-7FA6-42B9-B78C-BF2A0FC98B09}"/>
              </a:ext>
            </a:extLst>
          </p:cNvPr>
          <p:cNvSpPr txBox="1"/>
          <p:nvPr/>
        </p:nvSpPr>
        <p:spPr>
          <a:xfrm>
            <a:off x="403123" y="5019369"/>
            <a:ext cx="77700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Drawbacks</a:t>
            </a:r>
            <a:r>
              <a:rPr lang="en-US" sz="24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latin typeface="+mj-lt"/>
              </a:rPr>
              <a:t>high responsivity can be obtained only with slow </a:t>
            </a:r>
          </a:p>
          <a:p>
            <a:r>
              <a:rPr lang="en-US" sz="2400" dirty="0">
                <a:latin typeface="+mj-lt"/>
              </a:rPr>
              <a:t>    response times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latin typeface="+mj-lt"/>
              </a:rPr>
              <a:t>random recombination process generates noise</a:t>
            </a:r>
          </a:p>
          <a:p>
            <a:pPr marL="342900" indent="-342900">
              <a:buFontTx/>
              <a:buChar char="-"/>
            </a:pPr>
            <a:endParaRPr lang="it-I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449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10" grpId="0"/>
      <p:bldP spid="10" grpId="1"/>
      <p:bldP spid="17" grpId="0"/>
      <p:bldP spid="18" grpId="0"/>
      <p:bldP spid="19" grpId="0"/>
      <p:bldP spid="2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939" name="Group 11">
            <a:extLst>
              <a:ext uri="{FF2B5EF4-FFF2-40B4-BE49-F238E27FC236}">
                <a16:creationId xmlns:a16="http://schemas.microsoft.com/office/drawing/2014/main" id="{D0FE45A2-75B0-48CB-AF19-4D95463A3F86}"/>
              </a:ext>
            </a:extLst>
          </p:cNvPr>
          <p:cNvGrpSpPr>
            <a:grpSpLocks/>
          </p:cNvGrpSpPr>
          <p:nvPr/>
        </p:nvGrpSpPr>
        <p:grpSpPr bwMode="auto">
          <a:xfrm>
            <a:off x="452438" y="2321640"/>
            <a:ext cx="5375275" cy="3319463"/>
            <a:chOff x="285" y="1416"/>
            <a:chExt cx="3386" cy="2091"/>
          </a:xfrm>
        </p:grpSpPr>
        <p:pic>
          <p:nvPicPr>
            <p:cNvPr id="252932" name="Picture 4">
              <a:extLst>
                <a:ext uri="{FF2B5EF4-FFF2-40B4-BE49-F238E27FC236}">
                  <a16:creationId xmlns:a16="http://schemas.microsoft.com/office/drawing/2014/main" id="{ED3AFB72-B746-47FC-8A5E-E4D4ADA1A9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" y="1416"/>
              <a:ext cx="3386" cy="2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2937" name="Text Box 9">
              <a:extLst>
                <a:ext uri="{FF2B5EF4-FFF2-40B4-BE49-F238E27FC236}">
                  <a16:creationId xmlns:a16="http://schemas.microsoft.com/office/drawing/2014/main" id="{E9508E5F-A681-4168-8DD1-4EFFC4588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" y="2721"/>
              <a:ext cx="3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800" i="1">
                  <a:latin typeface="Times New Roman" panose="02020603050405020304" pitchFamily="18" charset="0"/>
                </a:rPr>
                <a:t>V</a:t>
              </a:r>
              <a:r>
                <a:rPr lang="it-IT" altLang="it-IT" sz="1800" i="1" baseline="-25000">
                  <a:latin typeface="Times New Roman" panose="02020603050405020304" pitchFamily="18" charset="0"/>
                </a:rPr>
                <a:t>BB </a:t>
              </a:r>
              <a:endParaRPr lang="it-IT" altLang="it-IT" sz="1800" i="1">
                <a:latin typeface="Times New Roman" panose="02020603050405020304" pitchFamily="18" charset="0"/>
              </a:endParaRPr>
            </a:p>
          </p:txBody>
        </p:sp>
        <p:sp>
          <p:nvSpPr>
            <p:cNvPr id="252938" name="Text Box 10">
              <a:extLst>
                <a:ext uri="{FF2B5EF4-FFF2-40B4-BE49-F238E27FC236}">
                  <a16:creationId xmlns:a16="http://schemas.microsoft.com/office/drawing/2014/main" id="{22907BDD-B861-4AAD-8778-CE6D129145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5" y="1935"/>
              <a:ext cx="38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800" i="1">
                  <a:latin typeface="Times New Roman" panose="02020603050405020304" pitchFamily="18" charset="0"/>
                </a:rPr>
                <a:t>R</a:t>
              </a:r>
              <a:r>
                <a:rPr lang="it-IT" altLang="it-IT" sz="1800" i="1" baseline="-25000">
                  <a:latin typeface="Times New Roman" panose="02020603050405020304" pitchFamily="18" charset="0"/>
                </a:rPr>
                <a:t>PC  </a:t>
              </a:r>
              <a:endParaRPr lang="it-IT" altLang="it-IT" sz="1800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252933" name="Rectangle 5">
            <a:extLst>
              <a:ext uri="{FF2B5EF4-FFF2-40B4-BE49-F238E27FC236}">
                <a16:creationId xmlns:a16="http://schemas.microsoft.com/office/drawing/2014/main" id="{54D74544-C9B5-4230-9C78-5948D4488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Photoconductive detectors: application circuits</a:t>
            </a:r>
          </a:p>
        </p:txBody>
      </p:sp>
      <p:sp>
        <p:nvSpPr>
          <p:cNvPr id="252934" name="Oval 6">
            <a:extLst>
              <a:ext uri="{FF2B5EF4-FFF2-40B4-BE49-F238E27FC236}">
                <a16:creationId xmlns:a16="http://schemas.microsoft.com/office/drawing/2014/main" id="{D6003FE0-12A6-4975-A08A-2E042B2C1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731340"/>
            <a:ext cx="1363662" cy="900113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52935" name="Line 7">
            <a:extLst>
              <a:ext uri="{FF2B5EF4-FFF2-40B4-BE49-F238E27FC236}">
                <a16:creationId xmlns:a16="http://schemas.microsoft.com/office/drawing/2014/main" id="{A30E4761-B29F-4184-888C-2DB2F05143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4550" y="3417015"/>
            <a:ext cx="1336675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52936" name="Text Box 8">
            <a:extLst>
              <a:ext uri="{FF2B5EF4-FFF2-40B4-BE49-F238E27FC236}">
                <a16:creationId xmlns:a16="http://schemas.microsoft.com/office/drawing/2014/main" id="{85FFC335-8A3D-40D8-BE7D-3BD81AE58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3300" y="2802653"/>
            <a:ext cx="293541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dirty="0">
                <a:solidFill>
                  <a:srgbClr val="FFFF00"/>
                </a:solidFill>
              </a:rPr>
              <a:t>just </a:t>
            </a:r>
            <a:r>
              <a:rPr lang="it-IT" altLang="it-IT" sz="2400" dirty="0" err="1">
                <a:solidFill>
                  <a:srgbClr val="FFFF00"/>
                </a:solidFill>
              </a:rPr>
              <a:t>if</a:t>
            </a:r>
            <a:r>
              <a:rPr lang="it-IT" altLang="it-IT" sz="2400" dirty="0">
                <a:solidFill>
                  <a:srgbClr val="FFFF00"/>
                </a:solidFill>
              </a:rPr>
              <a:t> </a:t>
            </a:r>
            <a:r>
              <a:rPr lang="it-IT" altLang="it-IT" sz="2400" dirty="0" err="1">
                <a:solidFill>
                  <a:srgbClr val="FFFF00"/>
                </a:solidFill>
              </a:rPr>
              <a:t>interested</a:t>
            </a:r>
            <a:r>
              <a:rPr lang="it-IT" altLang="it-IT" sz="2400" dirty="0">
                <a:solidFill>
                  <a:srgbClr val="FFFF00"/>
                </a:solidFill>
              </a:rPr>
              <a:t> to</a:t>
            </a:r>
          </a:p>
          <a:p>
            <a:r>
              <a:rPr lang="it-IT" altLang="it-IT" sz="2400" dirty="0">
                <a:solidFill>
                  <a:srgbClr val="FFFF00"/>
                </a:solidFill>
              </a:rPr>
              <a:t>the </a:t>
            </a:r>
            <a:r>
              <a:rPr lang="it-IT" altLang="it-IT" sz="2400" dirty="0" err="1">
                <a:solidFill>
                  <a:srgbClr val="FFFF00"/>
                </a:solidFill>
              </a:rPr>
              <a:t>variations</a:t>
            </a:r>
            <a:r>
              <a:rPr lang="it-IT" altLang="it-IT" sz="2400" dirty="0">
                <a:solidFill>
                  <a:srgbClr val="FFFF00"/>
                </a:solidFill>
              </a:rPr>
              <a:t> of </a:t>
            </a:r>
          </a:p>
          <a:p>
            <a:r>
              <a:rPr lang="it-IT" altLang="it-IT" sz="2400" dirty="0" err="1">
                <a:solidFill>
                  <a:srgbClr val="FFFF00"/>
                </a:solidFill>
              </a:rPr>
              <a:t>radiant</a:t>
            </a:r>
            <a:r>
              <a:rPr lang="it-IT" altLang="it-IT" sz="2400" dirty="0">
                <a:solidFill>
                  <a:srgbClr val="FFFF00"/>
                </a:solidFill>
              </a:rPr>
              <a:t> </a:t>
            </a:r>
            <a:r>
              <a:rPr lang="it-IT" altLang="it-IT" sz="2400" dirty="0" err="1">
                <a:solidFill>
                  <a:srgbClr val="FFFF00"/>
                </a:solidFill>
              </a:rPr>
              <a:t>intensity</a:t>
            </a:r>
            <a:endParaRPr lang="it-IT" altLang="it-IT" sz="2400" dirty="0">
              <a:solidFill>
                <a:srgbClr val="FFFF00"/>
              </a:solidFill>
            </a:endParaRPr>
          </a:p>
        </p:txBody>
      </p:sp>
      <p:sp>
        <p:nvSpPr>
          <p:cNvPr id="252941" name="Rectangle 13">
            <a:extLst>
              <a:ext uri="{FF2B5EF4-FFF2-40B4-BE49-F238E27FC236}">
                <a16:creationId xmlns:a16="http://schemas.microsoft.com/office/drawing/2014/main" id="{BC66EDC1-EEED-4F6B-99E7-27F0F6743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89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252940" name="Object 12">
            <a:extLst>
              <a:ext uri="{FF2B5EF4-FFF2-40B4-BE49-F238E27FC236}">
                <a16:creationId xmlns:a16="http://schemas.microsoft.com/office/drawing/2014/main" id="{EB86F62D-58EA-47F0-BF2C-DAE17EDF85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400437"/>
              </p:ext>
            </p:extLst>
          </p:nvPr>
        </p:nvGraphicFramePr>
        <p:xfrm>
          <a:off x="409575" y="1983503"/>
          <a:ext cx="2578100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205977" imgH="444307" progId="Equation.3">
                  <p:embed/>
                </p:oleObj>
              </mc:Choice>
              <mc:Fallback>
                <p:oleObj name="Equation" r:id="rId4" imgW="1205977" imgH="44430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1983503"/>
                        <a:ext cx="2578100" cy="954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43" name="Rectangle 15">
            <a:extLst>
              <a:ext uri="{FF2B5EF4-FFF2-40B4-BE49-F238E27FC236}">
                <a16:creationId xmlns:a16="http://schemas.microsoft.com/office/drawing/2014/main" id="{F4EB8EC9-0BD6-4A70-9A20-D441EF0BF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84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252942" name="Object 14">
            <a:extLst>
              <a:ext uri="{FF2B5EF4-FFF2-40B4-BE49-F238E27FC236}">
                <a16:creationId xmlns:a16="http://schemas.microsoft.com/office/drawing/2014/main" id="{5602CB34-8229-4B15-8B35-7BF5BA3E3E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077712"/>
              </p:ext>
            </p:extLst>
          </p:nvPr>
        </p:nvGraphicFramePr>
        <p:xfrm>
          <a:off x="449263" y="3183653"/>
          <a:ext cx="14017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533169" imgH="228501" progId="Equation.3">
                  <p:embed/>
                </p:oleObj>
              </mc:Choice>
              <mc:Fallback>
                <p:oleObj name="Equation" r:id="rId6" imgW="533169" imgH="228501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3183653"/>
                        <a:ext cx="1401762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44" name="Object 16">
            <a:extLst>
              <a:ext uri="{FF2B5EF4-FFF2-40B4-BE49-F238E27FC236}">
                <a16:creationId xmlns:a16="http://schemas.microsoft.com/office/drawing/2014/main" id="{26EE983D-1A55-435C-BDA6-9DC2D9A90F3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138693"/>
              </p:ext>
            </p:extLst>
          </p:nvPr>
        </p:nvGraphicFramePr>
        <p:xfrm>
          <a:off x="473075" y="4020265"/>
          <a:ext cx="258127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1218960" imgH="647640" progId="Equation.3">
                  <p:embed/>
                </p:oleObj>
              </mc:Choice>
              <mc:Fallback>
                <p:oleObj name="Equation" r:id="rId8" imgW="1218960" imgH="647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4020265"/>
                        <a:ext cx="2581275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47" name="Rectangle 19">
            <a:extLst>
              <a:ext uri="{FF2B5EF4-FFF2-40B4-BE49-F238E27FC236}">
                <a16:creationId xmlns:a16="http://schemas.microsoft.com/office/drawing/2014/main" id="{3BA73491-674B-472C-80B4-F0E307859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8842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252946" name="Object 18">
            <a:extLst>
              <a:ext uri="{FF2B5EF4-FFF2-40B4-BE49-F238E27FC236}">
                <a16:creationId xmlns:a16="http://schemas.microsoft.com/office/drawing/2014/main" id="{EB903281-1684-41C0-B740-118280B18F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708489"/>
              </p:ext>
            </p:extLst>
          </p:nvPr>
        </p:nvGraphicFramePr>
        <p:xfrm>
          <a:off x="449263" y="5412503"/>
          <a:ext cx="418147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0" imgW="1981080" imgH="431640" progId="Equation.3">
                  <p:embed/>
                </p:oleObj>
              </mc:Choice>
              <mc:Fallback>
                <p:oleObj name="Equation" r:id="rId10" imgW="1981080" imgH="4316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5412503"/>
                        <a:ext cx="4181475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49" name="Rectangle 21">
            <a:extLst>
              <a:ext uri="{FF2B5EF4-FFF2-40B4-BE49-F238E27FC236}">
                <a16:creationId xmlns:a16="http://schemas.microsoft.com/office/drawing/2014/main" id="{031E7B40-9190-452C-84DC-7924C28C0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79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252948" name="Object 20">
            <a:extLst>
              <a:ext uri="{FF2B5EF4-FFF2-40B4-BE49-F238E27FC236}">
                <a16:creationId xmlns:a16="http://schemas.microsoft.com/office/drawing/2014/main" id="{6EFA815F-E1BE-40A2-A2C0-2DB1A16241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085967"/>
              </p:ext>
            </p:extLst>
          </p:nvPr>
        </p:nvGraphicFramePr>
        <p:xfrm>
          <a:off x="3167063" y="3986928"/>
          <a:ext cx="187325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12" imgW="812447" imgH="406224" progId="Equation.3">
                  <p:embed/>
                </p:oleObj>
              </mc:Choice>
              <mc:Fallback>
                <p:oleObj name="Equation" r:id="rId12" imgW="812447" imgH="406224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3986928"/>
                        <a:ext cx="1873250" cy="947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50" name="Text Box 22">
            <a:extLst>
              <a:ext uri="{FF2B5EF4-FFF2-40B4-BE49-F238E27FC236}">
                <a16:creationId xmlns:a16="http://schemas.microsoft.com/office/drawing/2014/main" id="{C0F95B5B-7DB3-41CF-8F77-589BA6D45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6265863"/>
            <a:ext cx="45111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dirty="0"/>
              <a:t>small output </a:t>
            </a:r>
            <a:r>
              <a:rPr lang="it-IT" altLang="it-IT" sz="2400" dirty="0" err="1"/>
              <a:t>voltage</a:t>
            </a:r>
            <a:r>
              <a:rPr lang="it-IT" altLang="it-IT" sz="2400" dirty="0"/>
              <a:t>! (low </a:t>
            </a:r>
            <a:r>
              <a:rPr lang="it-IT" altLang="it-IT" sz="2400" i="1" dirty="0"/>
              <a:t>R</a:t>
            </a:r>
            <a:r>
              <a:rPr lang="it-IT" altLang="it-IT" sz="2400" i="1" baseline="-25000" dirty="0"/>
              <a:t>L</a:t>
            </a:r>
            <a:r>
              <a:rPr lang="it-IT" altLang="it-IT" sz="2400" dirty="0"/>
              <a:t>)</a:t>
            </a:r>
          </a:p>
        </p:txBody>
      </p:sp>
      <p:sp>
        <p:nvSpPr>
          <p:cNvPr id="252952" name="Rectangle 24">
            <a:extLst>
              <a:ext uri="{FF2B5EF4-FFF2-40B4-BE49-F238E27FC236}">
                <a16:creationId xmlns:a16="http://schemas.microsoft.com/office/drawing/2014/main" id="{EDABED8A-2C25-4720-AFBE-1A3A2119D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8842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252951" name="Object 23">
            <a:extLst>
              <a:ext uri="{FF2B5EF4-FFF2-40B4-BE49-F238E27FC236}">
                <a16:creationId xmlns:a16="http://schemas.microsoft.com/office/drawing/2014/main" id="{08CB7E73-2BB9-459C-BF78-DA90EA0B6F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715866"/>
              </p:ext>
            </p:extLst>
          </p:nvPr>
        </p:nvGraphicFramePr>
        <p:xfrm>
          <a:off x="465138" y="5409328"/>
          <a:ext cx="417512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14" imgW="1981080" imgH="431640" progId="Equation.3">
                  <p:embed/>
                </p:oleObj>
              </mc:Choice>
              <mc:Fallback>
                <p:oleObj name="Equation" r:id="rId14" imgW="1981080" imgH="4316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5409328"/>
                        <a:ext cx="4175125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54" name="Rectangle 26">
            <a:extLst>
              <a:ext uri="{FF2B5EF4-FFF2-40B4-BE49-F238E27FC236}">
                <a16:creationId xmlns:a16="http://schemas.microsoft.com/office/drawing/2014/main" id="{C9114268-08CC-4FA4-9113-5F01A554A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32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252953" name="Object 25">
            <a:extLst>
              <a:ext uri="{FF2B5EF4-FFF2-40B4-BE49-F238E27FC236}">
                <a16:creationId xmlns:a16="http://schemas.microsoft.com/office/drawing/2014/main" id="{568B690C-011D-4112-8B03-B872041813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163247"/>
              </p:ext>
            </p:extLst>
          </p:nvPr>
        </p:nvGraphicFramePr>
        <p:xfrm>
          <a:off x="3146425" y="4198065"/>
          <a:ext cx="8921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16" imgW="368140" imgH="215806" progId="Equation.3">
                  <p:embed/>
                </p:oleObj>
              </mc:Choice>
              <mc:Fallback>
                <p:oleObj name="Equation" r:id="rId16" imgW="368140" imgH="215806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6425" y="4198065"/>
                        <a:ext cx="892175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55" name="Text Box 27">
            <a:extLst>
              <a:ext uri="{FF2B5EF4-FFF2-40B4-BE49-F238E27FC236}">
                <a16:creationId xmlns:a16="http://schemas.microsoft.com/office/drawing/2014/main" id="{ADD7845B-296B-43CD-BFCB-6A83B7860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6250900"/>
            <a:ext cx="39533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dirty="0" err="1"/>
              <a:t>poor</a:t>
            </a:r>
            <a:r>
              <a:rPr lang="it-IT" altLang="it-IT" sz="2400" dirty="0"/>
              <a:t> </a:t>
            </a:r>
            <a:r>
              <a:rPr lang="it-IT" altLang="it-IT" sz="2400" dirty="0" err="1"/>
              <a:t>sensitivity</a:t>
            </a:r>
            <a:r>
              <a:rPr lang="it-IT" altLang="it-IT" sz="2400" dirty="0"/>
              <a:t>! (low </a:t>
            </a:r>
            <a:r>
              <a:rPr lang="it-IT" altLang="it-IT" sz="2400" i="1" dirty="0"/>
              <a:t>R</a:t>
            </a:r>
            <a:r>
              <a:rPr lang="it-IT" altLang="it-IT" sz="2400" i="1" baseline="-25000" dirty="0"/>
              <a:t>PC</a:t>
            </a:r>
            <a:r>
              <a:rPr lang="it-IT" altLang="it-IT" sz="2400" dirty="0"/>
              <a:t>)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5627662-C375-4F97-9510-8437C242CDB2}"/>
              </a:ext>
            </a:extLst>
          </p:cNvPr>
          <p:cNvSpPr txBox="1"/>
          <p:nvPr/>
        </p:nvSpPr>
        <p:spPr>
          <a:xfrm>
            <a:off x="1784556" y="3082412"/>
            <a:ext cx="6356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Photoconductivity</a:t>
            </a:r>
            <a:r>
              <a:rPr lang="it-IT" dirty="0"/>
              <a:t> </a:t>
            </a:r>
            <a:r>
              <a:rPr lang="it-IT" dirty="0" err="1"/>
              <a:t>measurement</a:t>
            </a:r>
            <a:endParaRPr lang="it-IT" dirty="0"/>
          </a:p>
          <a:p>
            <a:r>
              <a:rPr lang="it-IT" dirty="0" err="1"/>
              <a:t>needs</a:t>
            </a:r>
            <a:r>
              <a:rPr lang="it-IT" dirty="0"/>
              <a:t> an </a:t>
            </a:r>
            <a:r>
              <a:rPr lang="it-IT" dirty="0" err="1"/>
              <a:t>external</a:t>
            </a:r>
            <a:r>
              <a:rPr lang="it-IT" dirty="0"/>
              <a:t> </a:t>
            </a:r>
            <a:r>
              <a:rPr lang="it-IT" dirty="0" err="1"/>
              <a:t>bias</a:t>
            </a:r>
            <a:r>
              <a:rPr lang="it-IT" dirty="0"/>
              <a:t> </a:t>
            </a:r>
            <a:r>
              <a:rPr lang="it-IT" dirty="0" err="1"/>
              <a:t>circuitry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2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2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2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25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2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52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52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06383E-6 L 0.38143 -0.18085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252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-904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25293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2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52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52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5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29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252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252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5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29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5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5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6" grpId="0"/>
      <p:bldP spid="252936" grpId="1"/>
      <p:bldP spid="252950" grpId="0"/>
      <p:bldP spid="252950" grpId="1"/>
      <p:bldP spid="252955" grpId="0"/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CAC880A5-0FE3-41C3-BEE7-9BCFFD034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Photoconductive detectors : application circuits</a:t>
            </a:r>
          </a:p>
        </p:txBody>
      </p:sp>
      <p:pic>
        <p:nvPicPr>
          <p:cNvPr id="254980" name="Picture 4">
            <a:extLst>
              <a:ext uri="{FF2B5EF4-FFF2-40B4-BE49-F238E27FC236}">
                <a16:creationId xmlns:a16="http://schemas.microsoft.com/office/drawing/2014/main" id="{CE771ECF-0534-4FDD-9854-6E0EA2796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701800"/>
            <a:ext cx="4545013" cy="420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4981" name="Picture 5">
            <a:extLst>
              <a:ext uri="{FF2B5EF4-FFF2-40B4-BE49-F238E27FC236}">
                <a16:creationId xmlns:a16="http://schemas.microsoft.com/office/drawing/2014/main" id="{ADBE2F0B-1E7D-4AD9-BB5A-B85645630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140450"/>
            <a:ext cx="456882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4982" name="Picture 6">
            <a:extLst>
              <a:ext uri="{FF2B5EF4-FFF2-40B4-BE49-F238E27FC236}">
                <a16:creationId xmlns:a16="http://schemas.microsoft.com/office/drawing/2014/main" id="{3F2DB5A3-0BEA-4016-B8E2-19FACC151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2228850"/>
            <a:ext cx="320357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4983" name="Picture 7">
            <a:extLst>
              <a:ext uri="{FF2B5EF4-FFF2-40B4-BE49-F238E27FC236}">
                <a16:creationId xmlns:a16="http://schemas.microsoft.com/office/drawing/2014/main" id="{6B02B984-E644-413C-A404-17FE52694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4205288"/>
            <a:ext cx="4087813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4988" name="Group 12">
            <a:extLst>
              <a:ext uri="{FF2B5EF4-FFF2-40B4-BE49-F238E27FC236}">
                <a16:creationId xmlns:a16="http://schemas.microsoft.com/office/drawing/2014/main" id="{D3FBF6A1-F0D5-4922-97A2-E8FA9152D854}"/>
              </a:ext>
            </a:extLst>
          </p:cNvPr>
          <p:cNvGrpSpPr>
            <a:grpSpLocks/>
          </p:cNvGrpSpPr>
          <p:nvPr/>
        </p:nvGrpSpPr>
        <p:grpSpPr bwMode="auto">
          <a:xfrm>
            <a:off x="4814888" y="2809875"/>
            <a:ext cx="4008437" cy="1268413"/>
            <a:chOff x="3059" y="2475"/>
            <a:chExt cx="2525" cy="799"/>
          </a:xfrm>
        </p:grpSpPr>
        <p:pic>
          <p:nvPicPr>
            <p:cNvPr id="254984" name="Picture 8">
              <a:extLst>
                <a:ext uri="{FF2B5EF4-FFF2-40B4-BE49-F238E27FC236}">
                  <a16:creationId xmlns:a16="http://schemas.microsoft.com/office/drawing/2014/main" id="{31289812-DA81-4C7C-87A2-BD724048E4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" y="2475"/>
              <a:ext cx="2525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4986" name="Picture 10">
              <a:extLst>
                <a:ext uri="{FF2B5EF4-FFF2-40B4-BE49-F238E27FC236}">
                  <a16:creationId xmlns:a16="http://schemas.microsoft.com/office/drawing/2014/main" id="{E175A7FB-F047-4284-A635-8F759A4DA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6" y="2720"/>
              <a:ext cx="2492" cy="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4987" name="Picture 11">
              <a:extLst>
                <a:ext uri="{FF2B5EF4-FFF2-40B4-BE49-F238E27FC236}">
                  <a16:creationId xmlns:a16="http://schemas.microsoft.com/office/drawing/2014/main" id="{6D38FB7F-3A9C-4132-88FF-E82E44C9A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2988"/>
              <a:ext cx="91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4989" name="Picture 13">
            <a:extLst>
              <a:ext uri="{FF2B5EF4-FFF2-40B4-BE49-F238E27FC236}">
                <a16:creationId xmlns:a16="http://schemas.microsoft.com/office/drawing/2014/main" id="{C73C6FAF-53F7-46BE-9F2B-44614AF5A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6137275"/>
            <a:ext cx="458311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4990" name="Oval 14">
            <a:extLst>
              <a:ext uri="{FF2B5EF4-FFF2-40B4-BE49-F238E27FC236}">
                <a16:creationId xmlns:a16="http://schemas.microsoft.com/office/drawing/2014/main" id="{7DD0B0D4-8AC2-4E47-BBFA-B78CF3F29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538" y="2755900"/>
            <a:ext cx="828675" cy="531813"/>
          </a:xfrm>
          <a:prstGeom prst="ellipse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54991" name="Line 15">
            <a:extLst>
              <a:ext uri="{FF2B5EF4-FFF2-40B4-BE49-F238E27FC236}">
                <a16:creationId xmlns:a16="http://schemas.microsoft.com/office/drawing/2014/main" id="{91534855-1326-4081-9720-B3A409F73F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01888" y="3195638"/>
            <a:ext cx="2389187" cy="28511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4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4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4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54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54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4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Rectangle 4">
            <a:extLst>
              <a:ext uri="{FF2B5EF4-FFF2-40B4-BE49-F238E27FC236}">
                <a16:creationId xmlns:a16="http://schemas.microsoft.com/office/drawing/2014/main" id="{970A73E8-1CC9-48A3-8B65-307F15C31F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Photoconductive detectors : application circuits</a:t>
            </a:r>
          </a:p>
        </p:txBody>
      </p:sp>
      <p:sp>
        <p:nvSpPr>
          <p:cNvPr id="256005" name="Rectangle 5">
            <a:extLst>
              <a:ext uri="{FF2B5EF4-FFF2-40B4-BE49-F238E27FC236}">
                <a16:creationId xmlns:a16="http://schemas.microsoft.com/office/drawing/2014/main" id="{8224835A-706F-4600-B25D-391F17338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1392238"/>
            <a:ext cx="8148637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/>
              <a:t>The most common method used to extract the</a:t>
            </a:r>
          </a:p>
          <a:p>
            <a:r>
              <a:rPr lang="en-US" altLang="it-IT"/>
              <a:t>signal is </a:t>
            </a:r>
          </a:p>
          <a:p>
            <a:r>
              <a:rPr lang="en-US" altLang="it-IT"/>
              <a:t>to modulate the incident radiation at a specific frequency</a:t>
            </a:r>
          </a:p>
          <a:p>
            <a:r>
              <a:rPr lang="en-US" altLang="it-IT"/>
              <a:t>            by placing a mechanical chopper in front of the sensor </a:t>
            </a:r>
          </a:p>
          <a:p>
            <a:r>
              <a:rPr lang="en-US" altLang="it-IT"/>
              <a:t>or by electrically modulating the radiation source</a:t>
            </a:r>
            <a:endParaRPr lang="it-IT" altLang="it-IT"/>
          </a:p>
        </p:txBody>
      </p:sp>
      <p:sp>
        <p:nvSpPr>
          <p:cNvPr id="256006" name="Text Box 6">
            <a:extLst>
              <a:ext uri="{FF2B5EF4-FFF2-40B4-BE49-F238E27FC236}">
                <a16:creationId xmlns:a16="http://schemas.microsoft.com/office/drawing/2014/main" id="{57153659-5ED4-4D5D-A734-252E0E9A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075" y="1804988"/>
            <a:ext cx="6491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?????????????????????????????</a:t>
            </a:r>
          </a:p>
        </p:txBody>
      </p:sp>
      <p:sp>
        <p:nvSpPr>
          <p:cNvPr id="256007" name="Text Box 7">
            <a:extLst>
              <a:ext uri="{FF2B5EF4-FFF2-40B4-BE49-F238E27FC236}">
                <a16:creationId xmlns:a16="http://schemas.microsoft.com/office/drawing/2014/main" id="{C9C663F2-8B22-4885-9D9F-ECE52E174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3087688"/>
            <a:ext cx="1154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either</a:t>
            </a:r>
          </a:p>
        </p:txBody>
      </p:sp>
      <p:sp>
        <p:nvSpPr>
          <p:cNvPr id="256008" name="Rectangle 8">
            <a:extLst>
              <a:ext uri="{FF2B5EF4-FFF2-40B4-BE49-F238E27FC236}">
                <a16:creationId xmlns:a16="http://schemas.microsoft.com/office/drawing/2014/main" id="{5DB37AED-D9EB-4DE2-9A2F-BFE5789EC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8" y="4887913"/>
            <a:ext cx="81073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it-IT"/>
              <a:t>The signal due to radiation is now an AC signal while the dark current is a DC signal.</a:t>
            </a:r>
          </a:p>
          <a:p>
            <a:r>
              <a:rPr lang="en-US" altLang="it-IT"/>
              <a:t>The AC signal can be separated from the DC background signal using an AC amplifier</a:t>
            </a:r>
            <a:endParaRPr lang="it-IT" altLang="it-IT"/>
          </a:p>
        </p:txBody>
      </p:sp>
      <p:pic>
        <p:nvPicPr>
          <p:cNvPr id="256009" name="Picture 9">
            <a:extLst>
              <a:ext uri="{FF2B5EF4-FFF2-40B4-BE49-F238E27FC236}">
                <a16:creationId xmlns:a16="http://schemas.microsoft.com/office/drawing/2014/main" id="{F2F257F6-3625-4F77-8D71-FD0C1D00B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33" y="1541669"/>
            <a:ext cx="7373374" cy="466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B482914-3014-485F-9C23-058597FBD6AF}"/>
              </a:ext>
            </a:extLst>
          </p:cNvPr>
          <p:cNvSpPr txBox="1"/>
          <p:nvPr/>
        </p:nvSpPr>
        <p:spPr>
          <a:xfrm>
            <a:off x="2145891" y="6205557"/>
            <a:ext cx="4675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voltage</a:t>
            </a:r>
            <a:r>
              <a:rPr lang="it-IT" dirty="0"/>
              <a:t> mode </a:t>
            </a:r>
            <a:r>
              <a:rPr lang="it-IT" dirty="0" err="1"/>
              <a:t>amplifier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60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85" decel="100000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85" decel="100000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385" fill="hold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385" fill="hold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85" decel="100000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385" decel="100000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385" fill="hold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385" fill="hold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85" decel="1000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385" decel="100000"/>
                                        <p:tgtEl>
                                          <p:spTgt spid="25600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385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385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85" decel="100000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85" decel="100000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385" fill="hold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385" fill="hold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9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56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56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56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56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6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56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56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56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5" grpId="0" build="allAtOnce"/>
      <p:bldP spid="256006" grpId="0"/>
      <p:bldP spid="256006" grpId="1"/>
      <p:bldP spid="256007" grpId="0"/>
      <p:bldP spid="256007" grpId="1"/>
      <p:bldP spid="256008" grpId="0" build="allAtOnce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0A86D8A-0D1F-4D09-99FF-E6F3161AE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it-IT" sz="4400" b="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Fotoresistors (LDR)</a:t>
            </a:r>
            <a:endParaRPr lang="fr-FR" sz="4400" b="0" ker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79557" name="Picture 30" descr="LDR">
            <a:extLst>
              <a:ext uri="{FF2B5EF4-FFF2-40B4-BE49-F238E27FC236}">
                <a16:creationId xmlns:a16="http://schemas.microsoft.com/office/drawing/2014/main" id="{B5D8FADA-AC7C-48AC-8656-00338174D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952625"/>
            <a:ext cx="8272463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9558" name="Group 31">
            <a:extLst>
              <a:ext uri="{FF2B5EF4-FFF2-40B4-BE49-F238E27FC236}">
                <a16:creationId xmlns:a16="http://schemas.microsoft.com/office/drawing/2014/main" id="{5C6516CD-819C-47BD-A65B-2B81734CA889}"/>
              </a:ext>
            </a:extLst>
          </p:cNvPr>
          <p:cNvGrpSpPr>
            <a:grpSpLocks/>
          </p:cNvGrpSpPr>
          <p:nvPr/>
        </p:nvGrpSpPr>
        <p:grpSpPr bwMode="auto">
          <a:xfrm>
            <a:off x="3422650" y="4584700"/>
            <a:ext cx="2428875" cy="2066925"/>
            <a:chOff x="8946" y="12573"/>
            <a:chExt cx="1764" cy="1634"/>
          </a:xfrm>
        </p:grpSpPr>
        <p:pic>
          <p:nvPicPr>
            <p:cNvPr id="279559" name="Picture 32" descr="photoresistor">
              <a:extLst>
                <a:ext uri="{FF2B5EF4-FFF2-40B4-BE49-F238E27FC236}">
                  <a16:creationId xmlns:a16="http://schemas.microsoft.com/office/drawing/2014/main" id="{619CCB6D-C6A9-44C7-8030-349ECE7A3A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5" y="12573"/>
              <a:ext cx="1590" cy="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9560" name="Rectangle 33">
              <a:extLst>
                <a:ext uri="{FF2B5EF4-FFF2-40B4-BE49-F238E27FC236}">
                  <a16:creationId xmlns:a16="http://schemas.microsoft.com/office/drawing/2014/main" id="{4D68EA0C-A127-46B9-851B-54F0F1EA11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6" y="13905"/>
              <a:ext cx="1764" cy="30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it-IT" altLang="it-IT" sz="1800" b="0">
                <a:latin typeface="Verdana" panose="020B0604030504040204" pitchFamily="34" charset="0"/>
              </a:endParaRPr>
            </a:p>
          </p:txBody>
        </p:sp>
      </p:grpSp>
      <p:sp>
        <p:nvSpPr>
          <p:cNvPr id="279561" name="Text Box 36">
            <a:extLst>
              <a:ext uri="{FF2B5EF4-FFF2-40B4-BE49-F238E27FC236}">
                <a16:creationId xmlns:a16="http://schemas.microsoft.com/office/drawing/2014/main" id="{6A964FEC-ADB6-442F-A153-297808C47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888" y="4564063"/>
            <a:ext cx="1754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it-IT" sz="1800" b="0">
                <a:latin typeface="Verdana" panose="020B0604030504040204" pitchFamily="34" charset="0"/>
              </a:rPr>
              <a:t>Large surface</a:t>
            </a:r>
          </a:p>
        </p:txBody>
      </p:sp>
      <p:sp>
        <p:nvSpPr>
          <p:cNvPr id="279562" name="Text Box 37">
            <a:extLst>
              <a:ext uri="{FF2B5EF4-FFF2-40B4-BE49-F238E27FC236}">
                <a16:creationId xmlns:a16="http://schemas.microsoft.com/office/drawing/2014/main" id="{77EE2523-8FE3-47FA-A31F-1250A8FB6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5440363"/>
            <a:ext cx="2081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it-IT" sz="1800" b="0">
                <a:latin typeface="Verdana" panose="020B0604030504040204" pitchFamily="34" charset="0"/>
              </a:rPr>
              <a:t>Close electrodes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9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9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61" grpId="0"/>
      <p:bldP spid="2795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8104F90B-2012-4959-A53A-CEC7B3448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Multiple-quantum well (MQW) detectors</a:t>
            </a:r>
          </a:p>
        </p:txBody>
      </p:sp>
      <p:pic>
        <p:nvPicPr>
          <p:cNvPr id="280581" name="Picture 5">
            <a:extLst>
              <a:ext uri="{FF2B5EF4-FFF2-40B4-BE49-F238E27FC236}">
                <a16:creationId xmlns:a16="http://schemas.microsoft.com/office/drawing/2014/main" id="{A2E04AC6-0972-4C36-9726-ABF782E48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822450"/>
            <a:ext cx="7575550" cy="455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0582" name="Picture 6">
            <a:extLst>
              <a:ext uri="{FF2B5EF4-FFF2-40B4-BE49-F238E27FC236}">
                <a16:creationId xmlns:a16="http://schemas.microsoft.com/office/drawing/2014/main" id="{997B155F-5BA4-48B3-8D85-C54CAB520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3406775"/>
            <a:ext cx="423545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0580" name="Picture 4">
            <a:extLst>
              <a:ext uri="{FF2B5EF4-FFF2-40B4-BE49-F238E27FC236}">
                <a16:creationId xmlns:a16="http://schemas.microsoft.com/office/drawing/2014/main" id="{FD1A5ED4-5D8C-44DD-9468-0167024CC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38" y="1760538"/>
            <a:ext cx="6218237" cy="462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0583" name="Picture 7">
            <a:extLst>
              <a:ext uri="{FF2B5EF4-FFF2-40B4-BE49-F238E27FC236}">
                <a16:creationId xmlns:a16="http://schemas.microsoft.com/office/drawing/2014/main" id="{B0D158E2-02C0-48DA-9130-20B9CBF3D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739900"/>
            <a:ext cx="5875338" cy="463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28058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5" dur="500" fill="hold"/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80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80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80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E9073463-8F56-4C62-9297-E80A7EACCF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 i="1" dirty="0"/>
              <a:t>p-n</a:t>
            </a:r>
            <a:r>
              <a:rPr lang="it-IT" altLang="it-IT" sz="4000" dirty="0"/>
              <a:t> </a:t>
            </a:r>
            <a:r>
              <a:rPr lang="it-IT" altLang="it-IT" sz="4000" dirty="0" err="1"/>
              <a:t>junction</a:t>
            </a:r>
            <a:r>
              <a:rPr lang="it-IT" altLang="it-IT" sz="4000" dirty="0"/>
              <a:t> detector (</a:t>
            </a:r>
            <a:r>
              <a:rPr lang="it-IT" altLang="it-IT" sz="4000" dirty="0" err="1"/>
              <a:t>photodiode</a:t>
            </a:r>
            <a:r>
              <a:rPr lang="it-IT" altLang="it-IT" sz="4000" dirty="0"/>
              <a:t>)</a:t>
            </a:r>
            <a:endParaRPr lang="it-IT" altLang="it-IT" sz="4000" i="1" dirty="0"/>
          </a:p>
        </p:txBody>
      </p:sp>
      <p:sp>
        <p:nvSpPr>
          <p:cNvPr id="261124" name="Text Box 4">
            <a:extLst>
              <a:ext uri="{FF2B5EF4-FFF2-40B4-BE49-F238E27FC236}">
                <a16:creationId xmlns:a16="http://schemas.microsoft.com/office/drawing/2014/main" id="{035A3BC7-4FD7-48CD-A87D-6596BE45E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1384300"/>
            <a:ext cx="43195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it-IT" altLang="it-IT" dirty="0"/>
              <a:t> </a:t>
            </a:r>
            <a:r>
              <a:rPr lang="it-IT" altLang="it-IT" dirty="0" err="1"/>
              <a:t>photovoltaic</a:t>
            </a:r>
            <a:r>
              <a:rPr lang="it-IT" altLang="it-IT" dirty="0"/>
              <a:t> mode</a:t>
            </a:r>
          </a:p>
          <a:p>
            <a:pPr>
              <a:buFontTx/>
              <a:buChar char="-"/>
            </a:pPr>
            <a:r>
              <a:rPr lang="it-IT" altLang="it-IT" dirty="0"/>
              <a:t> </a:t>
            </a:r>
            <a:r>
              <a:rPr lang="it-IT" altLang="it-IT" dirty="0" err="1"/>
              <a:t>photoconductive</a:t>
            </a:r>
            <a:r>
              <a:rPr lang="it-IT" altLang="it-IT" dirty="0"/>
              <a:t> mode</a:t>
            </a:r>
          </a:p>
        </p:txBody>
      </p:sp>
      <p:pic>
        <p:nvPicPr>
          <p:cNvPr id="261125" name="Picture 5">
            <a:extLst>
              <a:ext uri="{FF2B5EF4-FFF2-40B4-BE49-F238E27FC236}">
                <a16:creationId xmlns:a16="http://schemas.microsoft.com/office/drawing/2014/main" id="{B8D7775B-98CB-42EB-AA0A-64EBC53A1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473075" y="2474913"/>
            <a:ext cx="8142288" cy="425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26" name="Picture 6">
            <a:extLst>
              <a:ext uri="{FF2B5EF4-FFF2-40B4-BE49-F238E27FC236}">
                <a16:creationId xmlns:a16="http://schemas.microsoft.com/office/drawing/2014/main" id="{D100BF50-B310-4865-9823-F6573B94B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45" y="2470150"/>
            <a:ext cx="5910263" cy="422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28" name="Picture 8">
            <a:extLst>
              <a:ext uri="{FF2B5EF4-FFF2-40B4-BE49-F238E27FC236}">
                <a16:creationId xmlns:a16="http://schemas.microsoft.com/office/drawing/2014/main" id="{06C48378-1753-4189-81D7-ED088420D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2374900"/>
            <a:ext cx="1798637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29" name="Picture 9">
            <a:extLst>
              <a:ext uri="{FF2B5EF4-FFF2-40B4-BE49-F238E27FC236}">
                <a16:creationId xmlns:a16="http://schemas.microsoft.com/office/drawing/2014/main" id="{522AED68-BC7B-4A3B-BBFC-1322C0C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50" y="2343150"/>
            <a:ext cx="2414588" cy="401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30" name="Picture 10">
            <a:extLst>
              <a:ext uri="{FF2B5EF4-FFF2-40B4-BE49-F238E27FC236}">
                <a16:creationId xmlns:a16="http://schemas.microsoft.com/office/drawing/2014/main" id="{29BCCDF1-9945-4CD1-B405-903C79CD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4965700"/>
            <a:ext cx="2124075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1131" name="Line 11">
            <a:extLst>
              <a:ext uri="{FF2B5EF4-FFF2-40B4-BE49-F238E27FC236}">
                <a16:creationId xmlns:a16="http://schemas.microsoft.com/office/drawing/2014/main" id="{E1EA1BD5-2C11-4F64-803B-A97D36258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0463" y="4762500"/>
            <a:ext cx="4051300" cy="7381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grpSp>
        <p:nvGrpSpPr>
          <p:cNvPr id="261138" name="Group 18">
            <a:extLst>
              <a:ext uri="{FF2B5EF4-FFF2-40B4-BE49-F238E27FC236}">
                <a16:creationId xmlns:a16="http://schemas.microsoft.com/office/drawing/2014/main" id="{B988108F-CC8A-437D-9788-BE4A20280113}"/>
              </a:ext>
            </a:extLst>
          </p:cNvPr>
          <p:cNvGrpSpPr>
            <a:grpSpLocks/>
          </p:cNvGrpSpPr>
          <p:nvPr/>
        </p:nvGrpSpPr>
        <p:grpSpPr bwMode="auto">
          <a:xfrm>
            <a:off x="5527675" y="3411538"/>
            <a:ext cx="2117725" cy="1255712"/>
            <a:chOff x="3482" y="2149"/>
            <a:chExt cx="1334" cy="791"/>
          </a:xfrm>
        </p:grpSpPr>
        <p:sp>
          <p:nvSpPr>
            <p:cNvPr id="261132" name="Line 12">
              <a:extLst>
                <a:ext uri="{FF2B5EF4-FFF2-40B4-BE49-F238E27FC236}">
                  <a16:creationId xmlns:a16="http://schemas.microsoft.com/office/drawing/2014/main" id="{144F19D6-5DB5-4A78-8B7A-B6371F1F02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0" y="2854"/>
              <a:ext cx="9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261133" name="Line 13">
              <a:extLst>
                <a:ext uri="{FF2B5EF4-FFF2-40B4-BE49-F238E27FC236}">
                  <a16:creationId xmlns:a16="http://schemas.microsoft.com/office/drawing/2014/main" id="{C94313ED-0A67-4BA6-9A27-C02509BC6E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6" y="2229"/>
              <a:ext cx="0" cy="6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261134" name="Line 14">
              <a:extLst>
                <a:ext uri="{FF2B5EF4-FFF2-40B4-BE49-F238E27FC236}">
                  <a16:creationId xmlns:a16="http://schemas.microsoft.com/office/drawing/2014/main" id="{0EE33309-F22D-4300-ABB5-21B098F8AC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62" y="2338"/>
              <a:ext cx="1092" cy="60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261135" name="Text Box 15">
              <a:extLst>
                <a:ext uri="{FF2B5EF4-FFF2-40B4-BE49-F238E27FC236}">
                  <a16:creationId xmlns:a16="http://schemas.microsoft.com/office/drawing/2014/main" id="{EC2E70C4-D3CA-4375-90C0-C7E9AEDCC4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2" y="2149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1800" i="1">
                  <a:latin typeface="Times New Roman" panose="02020603050405020304" pitchFamily="18" charset="0"/>
                </a:rPr>
                <a:t>i</a:t>
              </a:r>
              <a:r>
                <a:rPr lang="it-IT" altLang="it-IT" sz="1800" i="1" baseline="-25000">
                  <a:latin typeface="Symbol" panose="05050102010706020507" pitchFamily="18" charset="2"/>
                </a:rPr>
                <a:t>l</a:t>
              </a:r>
              <a:endParaRPr lang="it-IT" altLang="it-IT" sz="1800" i="1">
                <a:latin typeface="Times New Roman" panose="02020603050405020304" pitchFamily="18" charset="0"/>
              </a:endParaRPr>
            </a:p>
          </p:txBody>
        </p:sp>
        <p:sp>
          <p:nvSpPr>
            <p:cNvPr id="261136" name="Text Box 16">
              <a:extLst>
                <a:ext uri="{FF2B5EF4-FFF2-40B4-BE49-F238E27FC236}">
                  <a16:creationId xmlns:a16="http://schemas.microsoft.com/office/drawing/2014/main" id="{A85BFC2B-686C-4D70-916A-8A97A381BA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4" y="2592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1800" i="1" dirty="0">
                  <a:latin typeface="Times New Roman" panose="02020603050405020304" pitchFamily="18" charset="0"/>
                </a:rPr>
                <a:t>I</a:t>
              </a:r>
              <a:r>
                <a:rPr lang="it-IT" altLang="it-IT" sz="1800" baseline="-25000" dirty="0">
                  <a:latin typeface="Symbol" panose="05050102010706020507" pitchFamily="18" charset="2"/>
                </a:rPr>
                <a:t>0</a:t>
              </a:r>
              <a:endParaRPr lang="it-IT" altLang="it-IT" sz="1800" i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61137" name="Line 17">
            <a:extLst>
              <a:ext uri="{FF2B5EF4-FFF2-40B4-BE49-F238E27FC236}">
                <a16:creationId xmlns:a16="http://schemas.microsoft.com/office/drawing/2014/main" id="{49BA32A0-3D4C-48E5-8A61-D093A748CD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22963" y="3822700"/>
            <a:ext cx="1282700" cy="6953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1612CB5-8B92-4929-B729-446A7C64FC7A}"/>
              </a:ext>
            </a:extLst>
          </p:cNvPr>
          <p:cNvSpPr txBox="1"/>
          <p:nvPr/>
        </p:nvSpPr>
        <p:spPr>
          <a:xfrm>
            <a:off x="6710516" y="6297559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b="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b="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b="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b="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b="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b="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2E91FAC-C233-44FA-888A-C4D51957E1C1}"/>
              </a:ext>
            </a:extLst>
          </p:cNvPr>
          <p:cNvSpPr txBox="1"/>
          <p:nvPr/>
        </p:nvSpPr>
        <p:spPr>
          <a:xfrm>
            <a:off x="653845" y="6199238"/>
            <a:ext cx="5259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</a:t>
            </a:r>
            <a:r>
              <a:rPr lang="it-IT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irradiance</a:t>
            </a:r>
            <a:r>
              <a:rPr lang="it-IT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falling</a:t>
            </a:r>
            <a:r>
              <a:rPr lang="it-IT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 </a:t>
            </a:r>
            <a:r>
              <a:rPr lang="it-IT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it-IT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area </a:t>
            </a:r>
            <a:r>
              <a:rPr lang="it-IT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" name="AutoShape 9">
            <a:extLst>
              <a:ext uri="{FF2B5EF4-FFF2-40B4-BE49-F238E27FC236}">
                <a16:creationId xmlns:a16="http://schemas.microsoft.com/office/drawing/2014/main" id="{8C78F2C6-225B-41A2-9D56-5EF6BAF6BB5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39520" y="6242462"/>
            <a:ext cx="332710" cy="514907"/>
          </a:xfrm>
          <a:prstGeom prst="downArrow">
            <a:avLst>
              <a:gd name="adj1" fmla="val 50000"/>
              <a:gd name="adj2" fmla="val 62069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6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61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5" dur="indefinite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61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7" dur="500"/>
                                        <p:tgtEl>
                                          <p:spTgt spid="26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>
            <a:extLst>
              <a:ext uri="{FF2B5EF4-FFF2-40B4-BE49-F238E27FC236}">
                <a16:creationId xmlns:a16="http://schemas.microsoft.com/office/drawing/2014/main" id="{91AB198F-FE77-442E-9E2B-53C1A04DA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Silicon photodiode</a:t>
            </a:r>
          </a:p>
        </p:txBody>
      </p:sp>
      <p:pic>
        <p:nvPicPr>
          <p:cNvPr id="283652" name="Picture 4">
            <a:extLst>
              <a:ext uri="{FF2B5EF4-FFF2-40B4-BE49-F238E27FC236}">
                <a16:creationId xmlns:a16="http://schemas.microsoft.com/office/drawing/2014/main" id="{0E990EA1-0A77-4C76-8B94-29A166057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728788"/>
            <a:ext cx="7104062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3653" name="Picture 5">
            <a:extLst>
              <a:ext uri="{FF2B5EF4-FFF2-40B4-BE49-F238E27FC236}">
                <a16:creationId xmlns:a16="http://schemas.microsoft.com/office/drawing/2014/main" id="{8F4BBCB8-3415-4BF6-9C90-3F46B0371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2182813"/>
            <a:ext cx="706120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3656" name="Group 8">
            <a:extLst>
              <a:ext uri="{FF2B5EF4-FFF2-40B4-BE49-F238E27FC236}">
                <a16:creationId xmlns:a16="http://schemas.microsoft.com/office/drawing/2014/main" id="{4A29388F-58AB-4C8D-B542-CDEE50D11C73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2967038"/>
            <a:ext cx="8675687" cy="392112"/>
            <a:chOff x="295" y="1822"/>
            <a:chExt cx="5465" cy="247"/>
          </a:xfrm>
        </p:grpSpPr>
        <p:pic>
          <p:nvPicPr>
            <p:cNvPr id="283654" name="Picture 6">
              <a:extLst>
                <a:ext uri="{FF2B5EF4-FFF2-40B4-BE49-F238E27FC236}">
                  <a16:creationId xmlns:a16="http://schemas.microsoft.com/office/drawing/2014/main" id="{22E75EEC-4A57-45FA-AECD-4DE99B611D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22"/>
              <a:ext cx="2974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3655" name="Picture 7">
              <a:extLst>
                <a:ext uri="{FF2B5EF4-FFF2-40B4-BE49-F238E27FC236}">
                  <a16:creationId xmlns:a16="http://schemas.microsoft.com/office/drawing/2014/main" id="{8DAD0F1A-62A0-41D4-A359-FA2A03DE4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" y="1831"/>
              <a:ext cx="2490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3657" name="Picture 9">
            <a:extLst>
              <a:ext uri="{FF2B5EF4-FFF2-40B4-BE49-F238E27FC236}">
                <a16:creationId xmlns:a16="http://schemas.microsoft.com/office/drawing/2014/main" id="{04E39ACB-6968-4842-AB46-69313B717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3422650"/>
            <a:ext cx="582295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3660" name="Group 12">
            <a:extLst>
              <a:ext uri="{FF2B5EF4-FFF2-40B4-BE49-F238E27FC236}">
                <a16:creationId xmlns:a16="http://schemas.microsoft.com/office/drawing/2014/main" id="{1B7B2502-370F-436B-875A-7A5F157679DD}"/>
              </a:ext>
            </a:extLst>
          </p:cNvPr>
          <p:cNvGrpSpPr>
            <a:grpSpLocks/>
          </p:cNvGrpSpPr>
          <p:nvPr/>
        </p:nvGrpSpPr>
        <p:grpSpPr bwMode="auto">
          <a:xfrm>
            <a:off x="1935163" y="4219575"/>
            <a:ext cx="5935662" cy="433388"/>
            <a:chOff x="1219" y="2578"/>
            <a:chExt cx="3739" cy="273"/>
          </a:xfrm>
        </p:grpSpPr>
        <p:pic>
          <p:nvPicPr>
            <p:cNvPr id="283658" name="Picture 10">
              <a:extLst>
                <a:ext uri="{FF2B5EF4-FFF2-40B4-BE49-F238E27FC236}">
                  <a16:creationId xmlns:a16="http://schemas.microsoft.com/office/drawing/2014/main" id="{07C02EFD-F9D6-41CF-8149-2517E048A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" y="2578"/>
              <a:ext cx="2321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3659" name="Picture 11">
              <a:extLst>
                <a:ext uri="{FF2B5EF4-FFF2-40B4-BE49-F238E27FC236}">
                  <a16:creationId xmlns:a16="http://schemas.microsoft.com/office/drawing/2014/main" id="{924DDA47-5C32-41FA-8ED7-5A3D8DA99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" y="2589"/>
              <a:ext cx="1420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83661" name="AutoShape 13">
            <a:extLst>
              <a:ext uri="{FF2B5EF4-FFF2-40B4-BE49-F238E27FC236}">
                <a16:creationId xmlns:a16="http://schemas.microsoft.com/office/drawing/2014/main" id="{1F0AF01C-0CBC-4A92-8104-6B475E0F7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4237038"/>
            <a:ext cx="1106488" cy="327025"/>
          </a:xfrm>
          <a:prstGeom prst="rightArrow">
            <a:avLst>
              <a:gd name="adj1" fmla="val 50000"/>
              <a:gd name="adj2" fmla="val 84587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283662" name="Picture 14">
            <a:extLst>
              <a:ext uri="{FF2B5EF4-FFF2-40B4-BE49-F238E27FC236}">
                <a16:creationId xmlns:a16="http://schemas.microsoft.com/office/drawing/2014/main" id="{AD30B88C-C5E9-4E50-9D35-6AD3CC441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4979988"/>
            <a:ext cx="3497263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3663" name="Picture 15">
            <a:extLst>
              <a:ext uri="{FF2B5EF4-FFF2-40B4-BE49-F238E27FC236}">
                <a16:creationId xmlns:a16="http://schemas.microsoft.com/office/drawing/2014/main" id="{65AD7E89-A91B-4AC0-8C87-8832D3F1F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5006975"/>
            <a:ext cx="3533775" cy="41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3664" name="AutoShape 16">
            <a:extLst>
              <a:ext uri="{FF2B5EF4-FFF2-40B4-BE49-F238E27FC236}">
                <a16:creationId xmlns:a16="http://schemas.microsoft.com/office/drawing/2014/main" id="{B598BEE8-C9C2-471A-9B62-E19688505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163" y="5049838"/>
            <a:ext cx="806450" cy="327025"/>
          </a:xfrm>
          <a:prstGeom prst="rightArrow">
            <a:avLst>
              <a:gd name="adj1" fmla="val 50000"/>
              <a:gd name="adj2" fmla="val 61650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283666" name="Picture 18">
            <a:extLst>
              <a:ext uri="{FF2B5EF4-FFF2-40B4-BE49-F238E27FC236}">
                <a16:creationId xmlns:a16="http://schemas.microsoft.com/office/drawing/2014/main" id="{2DC27F1B-E793-4067-A826-79ED895C4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5729288"/>
            <a:ext cx="4719637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3667" name="Picture 19">
            <a:extLst>
              <a:ext uri="{FF2B5EF4-FFF2-40B4-BE49-F238E27FC236}">
                <a16:creationId xmlns:a16="http://schemas.microsoft.com/office/drawing/2014/main" id="{C38860C9-B090-448B-9DC7-3EE6E2318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6272213"/>
            <a:ext cx="236220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3668" name="AutoShape 20">
            <a:extLst>
              <a:ext uri="{FF2B5EF4-FFF2-40B4-BE49-F238E27FC236}">
                <a16:creationId xmlns:a16="http://schemas.microsoft.com/office/drawing/2014/main" id="{D7FC33E9-5C0E-4B3C-9262-7A9548A41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5780088"/>
            <a:ext cx="806450" cy="327025"/>
          </a:xfrm>
          <a:prstGeom prst="rightArrow">
            <a:avLst>
              <a:gd name="adj1" fmla="val 50000"/>
              <a:gd name="adj2" fmla="val 61650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83669" name="Text Box 21">
            <a:extLst>
              <a:ext uri="{FF2B5EF4-FFF2-40B4-BE49-F238E27FC236}">
                <a16:creationId xmlns:a16="http://schemas.microsoft.com/office/drawing/2014/main" id="{6EB3E423-1AFA-4FFC-BE20-D7A6E8FA9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059" y="6118225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rgbClr val="FFFF00"/>
                </a:solidFill>
              </a:rPr>
              <a:t>or…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8" name="Picture 4">
            <a:extLst>
              <a:ext uri="{FF2B5EF4-FFF2-40B4-BE49-F238E27FC236}">
                <a16:creationId xmlns:a16="http://schemas.microsoft.com/office/drawing/2014/main" id="{DB93DE7B-25D6-4E2C-86A4-36D7E0ED4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943100"/>
            <a:ext cx="8610600" cy="416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2149" name="Rectangle 5">
            <a:extLst>
              <a:ext uri="{FF2B5EF4-FFF2-40B4-BE49-F238E27FC236}">
                <a16:creationId xmlns:a16="http://schemas.microsoft.com/office/drawing/2014/main" id="{8AE16BB7-C793-4161-850F-BAFE5FC588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Silicon photodiode</a:t>
            </a:r>
          </a:p>
        </p:txBody>
      </p:sp>
      <p:pic>
        <p:nvPicPr>
          <p:cNvPr id="262150" name="Picture 6">
            <a:extLst>
              <a:ext uri="{FF2B5EF4-FFF2-40B4-BE49-F238E27FC236}">
                <a16:creationId xmlns:a16="http://schemas.microsoft.com/office/drawing/2014/main" id="{FADF1C4E-68EB-47B1-9B86-3B8708A64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1479550"/>
            <a:ext cx="6494463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2151" name="Picture 7">
            <a:extLst>
              <a:ext uri="{FF2B5EF4-FFF2-40B4-BE49-F238E27FC236}">
                <a16:creationId xmlns:a16="http://schemas.microsoft.com/office/drawing/2014/main" id="{A5662401-BE02-4F3E-9F49-1130A01B9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2705100"/>
            <a:ext cx="6677025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2153" name="Picture 9">
            <a:extLst>
              <a:ext uri="{FF2B5EF4-FFF2-40B4-BE49-F238E27FC236}">
                <a16:creationId xmlns:a16="http://schemas.microsoft.com/office/drawing/2014/main" id="{51F2B988-1020-4DCA-BC14-D076472CB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8" y="2516188"/>
            <a:ext cx="669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62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Rectangle 4">
            <a:extLst>
              <a:ext uri="{FF2B5EF4-FFF2-40B4-BE49-F238E27FC236}">
                <a16:creationId xmlns:a16="http://schemas.microsoft.com/office/drawing/2014/main" id="{5804798A-DFBA-4080-B931-C88AC3C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Silicon photodiode: responsivity</a:t>
            </a:r>
          </a:p>
        </p:txBody>
      </p:sp>
      <p:pic>
        <p:nvPicPr>
          <p:cNvPr id="263173" name="Picture 5">
            <a:extLst>
              <a:ext uri="{FF2B5EF4-FFF2-40B4-BE49-F238E27FC236}">
                <a16:creationId xmlns:a16="http://schemas.microsoft.com/office/drawing/2014/main" id="{9AA0E107-02B6-4CD7-8DC9-F5575D9D8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11313"/>
            <a:ext cx="790575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3174" name="Freeform 6">
            <a:extLst>
              <a:ext uri="{FF2B5EF4-FFF2-40B4-BE49-F238E27FC236}">
                <a16:creationId xmlns:a16="http://schemas.microsoft.com/office/drawing/2014/main" id="{D97027EE-D78D-4243-B4A1-970DCFE09415}"/>
              </a:ext>
            </a:extLst>
          </p:cNvPr>
          <p:cNvSpPr>
            <a:spLocks/>
          </p:cNvSpPr>
          <p:nvPr/>
        </p:nvSpPr>
        <p:spPr bwMode="auto">
          <a:xfrm>
            <a:off x="3562350" y="3125788"/>
            <a:ext cx="4340225" cy="2892425"/>
          </a:xfrm>
          <a:custGeom>
            <a:avLst/>
            <a:gdLst>
              <a:gd name="T0" fmla="*/ 146 w 2734"/>
              <a:gd name="T1" fmla="*/ 1736 h 1822"/>
              <a:gd name="T2" fmla="*/ 0 w 2734"/>
              <a:gd name="T3" fmla="*/ 1728 h 1822"/>
              <a:gd name="T4" fmla="*/ 1212 w 2734"/>
              <a:gd name="T5" fmla="*/ 283 h 1822"/>
              <a:gd name="T6" fmla="*/ 1986 w 2734"/>
              <a:gd name="T7" fmla="*/ 0 h 1822"/>
              <a:gd name="T8" fmla="*/ 2381 w 2734"/>
              <a:gd name="T9" fmla="*/ 344 h 1822"/>
              <a:gd name="T10" fmla="*/ 2545 w 2734"/>
              <a:gd name="T11" fmla="*/ 1169 h 1822"/>
              <a:gd name="T12" fmla="*/ 2691 w 2734"/>
              <a:gd name="T13" fmla="*/ 1693 h 1822"/>
              <a:gd name="T14" fmla="*/ 2734 w 2734"/>
              <a:gd name="T15" fmla="*/ 1822 h 1822"/>
              <a:gd name="T16" fmla="*/ 2579 w 2734"/>
              <a:gd name="T17" fmla="*/ 1814 h 1822"/>
              <a:gd name="T18" fmla="*/ 1908 w 2734"/>
              <a:gd name="T19" fmla="*/ 1031 h 1822"/>
              <a:gd name="T20" fmla="*/ 266 w 2734"/>
              <a:gd name="T21" fmla="*/ 1564 h 1822"/>
              <a:gd name="T22" fmla="*/ 146 w 2734"/>
              <a:gd name="T23" fmla="*/ 1736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34" h="1822">
                <a:moveTo>
                  <a:pt x="146" y="1736"/>
                </a:moveTo>
                <a:lnTo>
                  <a:pt x="0" y="1728"/>
                </a:lnTo>
                <a:lnTo>
                  <a:pt x="1212" y="283"/>
                </a:lnTo>
                <a:lnTo>
                  <a:pt x="1986" y="0"/>
                </a:lnTo>
                <a:lnTo>
                  <a:pt x="2381" y="344"/>
                </a:lnTo>
                <a:lnTo>
                  <a:pt x="2545" y="1169"/>
                </a:lnTo>
                <a:lnTo>
                  <a:pt x="2691" y="1693"/>
                </a:lnTo>
                <a:lnTo>
                  <a:pt x="2734" y="1822"/>
                </a:lnTo>
                <a:lnTo>
                  <a:pt x="2579" y="1814"/>
                </a:lnTo>
                <a:lnTo>
                  <a:pt x="1908" y="1031"/>
                </a:lnTo>
                <a:lnTo>
                  <a:pt x="266" y="1564"/>
                </a:lnTo>
                <a:lnTo>
                  <a:pt x="146" y="17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graphicFrame>
        <p:nvGraphicFramePr>
          <p:cNvPr id="263185" name="Object 17">
            <a:extLst>
              <a:ext uri="{FF2B5EF4-FFF2-40B4-BE49-F238E27FC236}">
                <a16:creationId xmlns:a16="http://schemas.microsoft.com/office/drawing/2014/main" id="{62768579-B8CA-413F-9BC5-03D140A660D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244725" y="2754313"/>
          <a:ext cx="292735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1663560" imgH="393480" progId="Equation.3">
                  <p:embed/>
                </p:oleObj>
              </mc:Choice>
              <mc:Fallback>
                <p:oleObj name="Equation" r:id="rId4" imgW="1663560" imgH="393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2754313"/>
                        <a:ext cx="292735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5" name="Object 7">
            <a:extLst>
              <a:ext uri="{FF2B5EF4-FFF2-40B4-BE49-F238E27FC236}">
                <a16:creationId xmlns:a16="http://schemas.microsoft.com/office/drawing/2014/main" id="{1BD77140-07D1-4839-B009-E48B3B283D42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279650" y="1835150"/>
          <a:ext cx="15303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850680" imgH="431640" progId="Equation.3">
                  <p:embed/>
                </p:oleObj>
              </mc:Choice>
              <mc:Fallback>
                <p:oleObj name="Equation" r:id="rId6" imgW="85068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1835150"/>
                        <a:ext cx="153035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3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3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3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63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854CEE85-921E-474A-876A-3BD865986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Photodiode materials (near IR)</a:t>
            </a:r>
          </a:p>
        </p:txBody>
      </p:sp>
      <p:sp>
        <p:nvSpPr>
          <p:cNvPr id="264196" name="Text Box 4">
            <a:extLst>
              <a:ext uri="{FF2B5EF4-FFF2-40B4-BE49-F238E27FC236}">
                <a16:creationId xmlns:a16="http://schemas.microsoft.com/office/drawing/2014/main" id="{8C374FA5-E271-43CB-A78A-1C4448C7B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1568450"/>
            <a:ext cx="4556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FF3300"/>
                </a:solidFill>
              </a:rPr>
              <a:t> Ge</a:t>
            </a:r>
            <a:r>
              <a:rPr lang="it-IT" altLang="it-IT"/>
              <a:t>                </a:t>
            </a:r>
            <a:r>
              <a:rPr lang="it-IT" altLang="it-IT" i="1">
                <a:latin typeface="Symbol" panose="05050102010706020507" pitchFamily="18" charset="2"/>
              </a:rPr>
              <a:t>l</a:t>
            </a:r>
            <a:r>
              <a:rPr lang="it-IT" altLang="it-IT" i="1" baseline="-25000"/>
              <a:t>G</a:t>
            </a:r>
            <a:r>
              <a:rPr lang="it-IT" altLang="it-IT" i="1"/>
              <a:t> </a:t>
            </a:r>
            <a:r>
              <a:rPr lang="it-IT" altLang="it-IT"/>
              <a:t>= 1.88 </a:t>
            </a:r>
            <a:r>
              <a:rPr lang="it-IT" altLang="it-IT">
                <a:latin typeface="Symbol" panose="05050102010706020507" pitchFamily="18" charset="2"/>
              </a:rPr>
              <a:t>m</a:t>
            </a:r>
            <a:r>
              <a:rPr lang="it-IT" altLang="it-IT"/>
              <a:t>m</a:t>
            </a:r>
          </a:p>
        </p:txBody>
      </p:sp>
      <p:sp>
        <p:nvSpPr>
          <p:cNvPr id="264197" name="AutoShape 5">
            <a:extLst>
              <a:ext uri="{FF2B5EF4-FFF2-40B4-BE49-F238E27FC236}">
                <a16:creationId xmlns:a16="http://schemas.microsoft.com/office/drawing/2014/main" id="{CB951ABB-5393-4A50-A7F9-00068E986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600" y="1624013"/>
            <a:ext cx="831850" cy="450850"/>
          </a:xfrm>
          <a:prstGeom prst="rightArrow">
            <a:avLst>
              <a:gd name="adj1" fmla="val 50000"/>
              <a:gd name="adj2" fmla="val 46127"/>
            </a:avLst>
          </a:prstGeom>
          <a:gradFill rotWithShape="1">
            <a:gsLst>
              <a:gs pos="0">
                <a:srgbClr val="FF3300"/>
              </a:gs>
              <a:gs pos="100000">
                <a:srgbClr val="0000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64198" name="Text Box 6">
            <a:extLst>
              <a:ext uri="{FF2B5EF4-FFF2-40B4-BE49-F238E27FC236}">
                <a16:creationId xmlns:a16="http://schemas.microsoft.com/office/drawing/2014/main" id="{B87DC5DE-0C12-4C99-B657-A1982F28A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2760663"/>
            <a:ext cx="25320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altLang="it-IT">
                <a:solidFill>
                  <a:srgbClr val="FF3300"/>
                </a:solidFill>
              </a:rPr>
              <a:t> In</a:t>
            </a:r>
            <a:r>
              <a:rPr lang="it-IT" altLang="it-IT" baseline="-25000">
                <a:solidFill>
                  <a:srgbClr val="FF3300"/>
                </a:solidFill>
              </a:rPr>
              <a:t>x</a:t>
            </a:r>
            <a:r>
              <a:rPr lang="it-IT" altLang="it-IT">
                <a:solidFill>
                  <a:srgbClr val="FF3300"/>
                </a:solidFill>
              </a:rPr>
              <a:t>Ga</a:t>
            </a:r>
            <a:r>
              <a:rPr lang="it-IT" altLang="it-IT" baseline="-25000">
                <a:solidFill>
                  <a:srgbClr val="FF3300"/>
                </a:solidFill>
              </a:rPr>
              <a:t>1-x</a:t>
            </a:r>
            <a:r>
              <a:rPr lang="it-IT" altLang="it-IT">
                <a:solidFill>
                  <a:srgbClr val="FF3300"/>
                </a:solidFill>
              </a:rPr>
              <a:t>As    </a:t>
            </a:r>
            <a:endParaRPr lang="it-IT" altLang="it-IT"/>
          </a:p>
        </p:txBody>
      </p:sp>
      <p:sp>
        <p:nvSpPr>
          <p:cNvPr id="264199" name="AutoShape 7">
            <a:extLst>
              <a:ext uri="{FF2B5EF4-FFF2-40B4-BE49-F238E27FC236}">
                <a16:creationId xmlns:a16="http://schemas.microsoft.com/office/drawing/2014/main" id="{45C9CCE1-DF89-4A97-A9ED-1165CE67A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25" y="2806700"/>
            <a:ext cx="831850" cy="450850"/>
          </a:xfrm>
          <a:prstGeom prst="rightArrow">
            <a:avLst>
              <a:gd name="adj1" fmla="val 50000"/>
              <a:gd name="adj2" fmla="val 46127"/>
            </a:avLst>
          </a:prstGeom>
          <a:gradFill rotWithShape="1">
            <a:gsLst>
              <a:gs pos="0">
                <a:srgbClr val="FF3300"/>
              </a:gs>
              <a:gs pos="100000">
                <a:srgbClr val="0000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64200" name="Text Box 8">
            <a:extLst>
              <a:ext uri="{FF2B5EF4-FFF2-40B4-BE49-F238E27FC236}">
                <a16:creationId xmlns:a16="http://schemas.microsoft.com/office/drawing/2014/main" id="{886F8969-A307-4152-8962-BCA3987B2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2773363"/>
            <a:ext cx="17192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(x = 0.53)</a:t>
            </a:r>
          </a:p>
        </p:txBody>
      </p:sp>
      <p:sp>
        <p:nvSpPr>
          <p:cNvPr id="264201" name="Text Box 9">
            <a:extLst>
              <a:ext uri="{FF2B5EF4-FFF2-40B4-BE49-F238E27FC236}">
                <a16:creationId xmlns:a16="http://schemas.microsoft.com/office/drawing/2014/main" id="{9375755D-3411-470A-A824-61170CB1D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751138"/>
            <a:ext cx="22844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>
                <a:latin typeface="Symbol" panose="05050102010706020507" pitchFamily="18" charset="2"/>
              </a:rPr>
              <a:t>l</a:t>
            </a:r>
            <a:r>
              <a:rPr lang="it-IT" altLang="it-IT" i="1" baseline="-25000"/>
              <a:t>G</a:t>
            </a:r>
            <a:r>
              <a:rPr lang="it-IT" altLang="it-IT" i="1"/>
              <a:t> </a:t>
            </a:r>
            <a:r>
              <a:rPr lang="it-IT" altLang="it-IT"/>
              <a:t>= 1.68 </a:t>
            </a:r>
            <a:r>
              <a:rPr lang="it-IT" altLang="it-IT">
                <a:latin typeface="Symbol" panose="05050102010706020507" pitchFamily="18" charset="2"/>
              </a:rPr>
              <a:t>m</a:t>
            </a:r>
            <a:r>
              <a:rPr lang="it-IT" altLang="it-IT"/>
              <a:t>m</a:t>
            </a:r>
          </a:p>
        </p:txBody>
      </p:sp>
      <p:sp>
        <p:nvSpPr>
          <p:cNvPr id="264202" name="Text Box 10">
            <a:extLst>
              <a:ext uri="{FF2B5EF4-FFF2-40B4-BE49-F238E27FC236}">
                <a16:creationId xmlns:a16="http://schemas.microsoft.com/office/drawing/2014/main" id="{ADC4CC82-726A-4D33-AD01-EF755D4A7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88" y="3851275"/>
            <a:ext cx="38814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i="1"/>
              <a:t>lattice matched to InP</a:t>
            </a:r>
            <a:endParaRPr lang="it-IT" altLang="it-IT"/>
          </a:p>
        </p:txBody>
      </p:sp>
      <p:sp>
        <p:nvSpPr>
          <p:cNvPr id="264203" name="AutoShape 11">
            <a:extLst>
              <a:ext uri="{FF2B5EF4-FFF2-40B4-BE49-F238E27FC236}">
                <a16:creationId xmlns:a16="http://schemas.microsoft.com/office/drawing/2014/main" id="{44B42533-4471-4343-A6F7-0F1CDA93CD82}"/>
              </a:ext>
            </a:extLst>
          </p:cNvPr>
          <p:cNvSpPr>
            <a:spLocks noChangeArrowheads="1"/>
          </p:cNvSpPr>
          <p:nvPr/>
        </p:nvSpPr>
        <p:spPr bwMode="auto">
          <a:xfrm rot="1942592">
            <a:off x="4537075" y="3321050"/>
            <a:ext cx="817563" cy="436563"/>
          </a:xfrm>
          <a:prstGeom prst="rightArrow">
            <a:avLst>
              <a:gd name="adj1" fmla="val 50000"/>
              <a:gd name="adj2" fmla="val 46818"/>
            </a:avLst>
          </a:prstGeom>
          <a:gradFill rotWithShape="1">
            <a:gsLst>
              <a:gs pos="0">
                <a:srgbClr val="FF3300"/>
              </a:gs>
              <a:gs pos="100000">
                <a:srgbClr val="0000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264204" name="Picture 12">
            <a:extLst>
              <a:ext uri="{FF2B5EF4-FFF2-40B4-BE49-F238E27FC236}">
                <a16:creationId xmlns:a16="http://schemas.microsoft.com/office/drawing/2014/main" id="{869687C5-71DC-452F-800E-7055D259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3386138"/>
            <a:ext cx="17907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4208" name="Text Box 16">
            <a:extLst>
              <a:ext uri="{FF2B5EF4-FFF2-40B4-BE49-F238E27FC236}">
                <a16:creationId xmlns:a16="http://schemas.microsoft.com/office/drawing/2014/main" id="{3893C11B-908B-4D7C-A410-76D68EE8E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5100" y="4860925"/>
            <a:ext cx="4454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Why not homojunctions?</a:t>
            </a:r>
          </a:p>
        </p:txBody>
      </p:sp>
      <p:sp>
        <p:nvSpPr>
          <p:cNvPr id="264209" name="Text Box 17">
            <a:extLst>
              <a:ext uri="{FF2B5EF4-FFF2-40B4-BE49-F238E27FC236}">
                <a16:creationId xmlns:a16="http://schemas.microsoft.com/office/drawing/2014/main" id="{D94688EB-B132-451C-B280-F57CC18CF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4476750"/>
            <a:ext cx="4770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/>
              <a:t>with narrow bandgap materials:</a:t>
            </a:r>
          </a:p>
        </p:txBody>
      </p:sp>
      <p:sp>
        <p:nvSpPr>
          <p:cNvPr id="264210" name="Text Box 18">
            <a:extLst>
              <a:ext uri="{FF2B5EF4-FFF2-40B4-BE49-F238E27FC236}">
                <a16:creationId xmlns:a16="http://schemas.microsoft.com/office/drawing/2014/main" id="{959EDC1F-3B84-4595-8658-FB227B3D2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088" y="5203825"/>
            <a:ext cx="53514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- low breakdown voltages</a:t>
            </a:r>
          </a:p>
          <a:p>
            <a:r>
              <a:rPr lang="it-IT" altLang="it-IT"/>
              <a:t>- large reverse leakage current</a:t>
            </a:r>
          </a:p>
        </p:txBody>
      </p:sp>
      <p:sp>
        <p:nvSpPr>
          <p:cNvPr id="264211" name="Text Box 19">
            <a:extLst>
              <a:ext uri="{FF2B5EF4-FFF2-40B4-BE49-F238E27FC236}">
                <a16:creationId xmlns:a16="http://schemas.microsoft.com/office/drawing/2014/main" id="{64333E71-9715-4BC3-BC4E-C864F7990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4521200"/>
            <a:ext cx="1136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1800" i="1">
                <a:solidFill>
                  <a:srgbClr val="0000FF"/>
                </a:solidFill>
              </a:rPr>
              <a:t>wider</a:t>
            </a:r>
          </a:p>
          <a:p>
            <a:pPr algn="ctr"/>
            <a:r>
              <a:rPr lang="it-IT" altLang="it-IT" sz="1800" i="1">
                <a:solidFill>
                  <a:srgbClr val="0000FF"/>
                </a:solidFill>
              </a:rPr>
              <a:t>bandgap</a:t>
            </a:r>
          </a:p>
        </p:txBody>
      </p:sp>
      <p:sp>
        <p:nvSpPr>
          <p:cNvPr id="264212" name="Line 20">
            <a:extLst>
              <a:ext uri="{FF2B5EF4-FFF2-40B4-BE49-F238E27FC236}">
                <a16:creationId xmlns:a16="http://schemas.microsoft.com/office/drawing/2014/main" id="{547159E3-2837-4516-9AC4-3031EFD395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8263" y="4625975"/>
            <a:ext cx="749300" cy="177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264213" name="Picture 21">
            <a:extLst>
              <a:ext uri="{FF2B5EF4-FFF2-40B4-BE49-F238E27FC236}">
                <a16:creationId xmlns:a16="http://schemas.microsoft.com/office/drawing/2014/main" id="{04165D5D-DDF5-4345-AA45-3E1319C57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6135688"/>
            <a:ext cx="2263775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4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4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4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4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4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4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64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4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4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4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4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6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6" grpId="0"/>
      <p:bldP spid="264198" grpId="0"/>
      <p:bldP spid="264201" grpId="0"/>
      <p:bldP spid="264208" grpId="0"/>
      <p:bldP spid="264208" grpId="1"/>
      <p:bldP spid="264209" grpId="0"/>
      <p:bldP spid="2642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0" name="Rectangle 4">
            <a:extLst>
              <a:ext uri="{FF2B5EF4-FFF2-40B4-BE49-F238E27FC236}">
                <a16:creationId xmlns:a16="http://schemas.microsoft.com/office/drawing/2014/main" id="{4CCE3D72-FFF5-49D8-8831-A9750977E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dirty="0" err="1"/>
              <a:t>Phototransistors</a:t>
            </a:r>
            <a:endParaRPr lang="it-IT" altLang="it-IT" dirty="0"/>
          </a:p>
        </p:txBody>
      </p:sp>
      <p:pic>
        <p:nvPicPr>
          <p:cNvPr id="270341" name="Picture 5">
            <a:extLst>
              <a:ext uri="{FF2B5EF4-FFF2-40B4-BE49-F238E27FC236}">
                <a16:creationId xmlns:a16="http://schemas.microsoft.com/office/drawing/2014/main" id="{51700B88-084A-42A1-8BC3-6F6720649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1709738"/>
            <a:ext cx="46418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0342" name="Freeform 6">
            <a:extLst>
              <a:ext uri="{FF2B5EF4-FFF2-40B4-BE49-F238E27FC236}">
                <a16:creationId xmlns:a16="http://schemas.microsoft.com/office/drawing/2014/main" id="{BA9FEDDE-EB9C-40EF-8E15-AC97BE72382A}"/>
              </a:ext>
            </a:extLst>
          </p:cNvPr>
          <p:cNvSpPr>
            <a:spLocks/>
          </p:cNvSpPr>
          <p:nvPr/>
        </p:nvSpPr>
        <p:spPr bwMode="auto">
          <a:xfrm>
            <a:off x="4179888" y="1951038"/>
            <a:ext cx="725487" cy="414337"/>
          </a:xfrm>
          <a:custGeom>
            <a:avLst/>
            <a:gdLst>
              <a:gd name="T0" fmla="*/ 0 w 457"/>
              <a:gd name="T1" fmla="*/ 261 h 261"/>
              <a:gd name="T2" fmla="*/ 269 w 457"/>
              <a:gd name="T3" fmla="*/ 64 h 261"/>
              <a:gd name="T4" fmla="*/ 457 w 457"/>
              <a:gd name="T5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7" h="261">
                <a:moveTo>
                  <a:pt x="0" y="261"/>
                </a:moveTo>
                <a:cubicBezTo>
                  <a:pt x="96" y="184"/>
                  <a:pt x="193" y="107"/>
                  <a:pt x="269" y="64"/>
                </a:cubicBezTo>
                <a:cubicBezTo>
                  <a:pt x="345" y="21"/>
                  <a:pt x="425" y="11"/>
                  <a:pt x="457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0343" name="Freeform 7">
            <a:extLst>
              <a:ext uri="{FF2B5EF4-FFF2-40B4-BE49-F238E27FC236}">
                <a16:creationId xmlns:a16="http://schemas.microsoft.com/office/drawing/2014/main" id="{15099E90-4614-4877-8608-69F71E15098F}"/>
              </a:ext>
            </a:extLst>
          </p:cNvPr>
          <p:cNvSpPr>
            <a:spLocks/>
          </p:cNvSpPr>
          <p:nvPr/>
        </p:nvSpPr>
        <p:spPr bwMode="auto">
          <a:xfrm>
            <a:off x="3563938" y="2767013"/>
            <a:ext cx="276225" cy="711200"/>
          </a:xfrm>
          <a:custGeom>
            <a:avLst/>
            <a:gdLst>
              <a:gd name="T0" fmla="*/ 174 w 174"/>
              <a:gd name="T1" fmla="*/ 0 h 448"/>
              <a:gd name="T2" fmla="*/ 37 w 174"/>
              <a:gd name="T3" fmla="*/ 214 h 448"/>
              <a:gd name="T4" fmla="*/ 0 w 174"/>
              <a:gd name="T5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4" h="448">
                <a:moveTo>
                  <a:pt x="174" y="0"/>
                </a:moveTo>
                <a:cubicBezTo>
                  <a:pt x="120" y="69"/>
                  <a:pt x="66" y="139"/>
                  <a:pt x="37" y="214"/>
                </a:cubicBezTo>
                <a:cubicBezTo>
                  <a:pt x="8" y="289"/>
                  <a:pt x="4" y="411"/>
                  <a:pt x="0" y="44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0344" name="Text Box 8">
            <a:extLst>
              <a:ext uri="{FF2B5EF4-FFF2-40B4-BE49-F238E27FC236}">
                <a16:creationId xmlns:a16="http://schemas.microsoft.com/office/drawing/2014/main" id="{FA91E3ED-FA4E-4A09-817F-D6CBEE49C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7913" y="2354263"/>
            <a:ext cx="1046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 i="1">
                <a:solidFill>
                  <a:srgbClr val="FA304D"/>
                </a:solidFill>
                <a:latin typeface="Verdana" panose="020B0604030504040204" pitchFamily="34" charset="0"/>
              </a:rPr>
              <a:t>V</a:t>
            </a:r>
            <a:r>
              <a:rPr lang="it-IT" altLang="it-IT" sz="1800" b="0" i="1" baseline="-25000">
                <a:solidFill>
                  <a:srgbClr val="FA304D"/>
                </a:solidFill>
                <a:latin typeface="Verdana" panose="020B0604030504040204" pitchFamily="34" charset="0"/>
              </a:rPr>
              <a:t>CB</a:t>
            </a:r>
            <a:r>
              <a:rPr lang="it-IT" altLang="it-IT" sz="1800" b="0">
                <a:solidFill>
                  <a:srgbClr val="FA304D"/>
                </a:solidFill>
                <a:latin typeface="Verdana" panose="020B0604030504040204" pitchFamily="34" charset="0"/>
              </a:rPr>
              <a:t> &lt; 0</a:t>
            </a:r>
            <a:endParaRPr lang="fr-FR" altLang="it-IT" sz="1800" b="0">
              <a:solidFill>
                <a:srgbClr val="FA304D"/>
              </a:solidFill>
              <a:latin typeface="Verdana" panose="020B0604030504040204" pitchFamily="34" charset="0"/>
            </a:endParaRPr>
          </a:p>
        </p:txBody>
      </p:sp>
      <p:grpSp>
        <p:nvGrpSpPr>
          <p:cNvPr id="270345" name="Group 9">
            <a:extLst>
              <a:ext uri="{FF2B5EF4-FFF2-40B4-BE49-F238E27FC236}">
                <a16:creationId xmlns:a16="http://schemas.microsoft.com/office/drawing/2014/main" id="{A770676E-04F9-4EBE-9211-B6C52DF08D10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998913"/>
            <a:ext cx="652462" cy="441325"/>
            <a:chOff x="2309" y="2510"/>
            <a:chExt cx="411" cy="278"/>
          </a:xfrm>
        </p:grpSpPr>
        <p:sp>
          <p:nvSpPr>
            <p:cNvPr id="270346" name="AutoShape 10">
              <a:extLst>
                <a:ext uri="{FF2B5EF4-FFF2-40B4-BE49-F238E27FC236}">
                  <a16:creationId xmlns:a16="http://schemas.microsoft.com/office/drawing/2014/main" id="{0899C830-5F53-4A14-95CB-1A147D7F5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2510"/>
              <a:ext cx="411" cy="56"/>
            </a:xfrm>
            <a:prstGeom prst="rightArrow">
              <a:avLst>
                <a:gd name="adj1" fmla="val 50000"/>
                <a:gd name="adj2" fmla="val 18348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0347" name="Text Box 11">
              <a:extLst>
                <a:ext uri="{FF2B5EF4-FFF2-40B4-BE49-F238E27FC236}">
                  <a16:creationId xmlns:a16="http://schemas.microsoft.com/office/drawing/2014/main" id="{D0231B75-E9FB-4E97-AF0E-03542B303C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1" y="2557"/>
              <a:ext cx="2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800" b="0" i="1">
                  <a:solidFill>
                    <a:srgbClr val="0000FF"/>
                  </a:solidFill>
                  <a:latin typeface="Verdana" panose="020B0604030504040204" pitchFamily="34" charset="0"/>
                </a:rPr>
                <a:t>I</a:t>
              </a:r>
              <a:r>
                <a:rPr lang="it-IT" altLang="it-IT" sz="1800" b="0" i="1" baseline="-25000">
                  <a:solidFill>
                    <a:srgbClr val="0000FF"/>
                  </a:solidFill>
                  <a:latin typeface="Verdana" panose="020B0604030504040204" pitchFamily="34" charset="0"/>
                </a:rPr>
                <a:t>B</a:t>
              </a:r>
              <a:endParaRPr lang="fr-FR" altLang="it-IT" sz="1800" b="0" i="1">
                <a:solidFill>
                  <a:srgbClr val="0000FF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270348" name="Group 12">
            <a:extLst>
              <a:ext uri="{FF2B5EF4-FFF2-40B4-BE49-F238E27FC236}">
                <a16:creationId xmlns:a16="http://schemas.microsoft.com/office/drawing/2014/main" id="{925A7A6D-7C1C-40EC-9708-8009072B29EF}"/>
              </a:ext>
            </a:extLst>
          </p:cNvPr>
          <p:cNvGrpSpPr>
            <a:grpSpLocks/>
          </p:cNvGrpSpPr>
          <p:nvPr/>
        </p:nvGrpSpPr>
        <p:grpSpPr bwMode="auto">
          <a:xfrm>
            <a:off x="3233738" y="4775200"/>
            <a:ext cx="1571625" cy="754063"/>
            <a:chOff x="2091" y="3008"/>
            <a:chExt cx="990" cy="475"/>
          </a:xfrm>
        </p:grpSpPr>
        <p:sp>
          <p:nvSpPr>
            <p:cNvPr id="270349" name="AutoShape 13">
              <a:extLst>
                <a:ext uri="{FF2B5EF4-FFF2-40B4-BE49-F238E27FC236}">
                  <a16:creationId xmlns:a16="http://schemas.microsoft.com/office/drawing/2014/main" id="{1365C5F2-0312-46D4-AE7D-2A2D9AA5A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3" y="3008"/>
              <a:ext cx="228" cy="475"/>
            </a:xfrm>
            <a:prstGeom prst="downArrow">
              <a:avLst>
                <a:gd name="adj1" fmla="val 50000"/>
                <a:gd name="adj2" fmla="val 52083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0350" name="Text Box 14">
              <a:extLst>
                <a:ext uri="{FF2B5EF4-FFF2-40B4-BE49-F238E27FC236}">
                  <a16:creationId xmlns:a16="http://schemas.microsoft.com/office/drawing/2014/main" id="{80C4F58D-471A-42BF-BFC5-974A8BE2C7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1" y="3092"/>
              <a:ext cx="7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800" b="0" i="1">
                  <a:solidFill>
                    <a:srgbClr val="14BC14"/>
                  </a:solidFill>
                  <a:latin typeface="Verdana" panose="020B0604030504040204" pitchFamily="34" charset="0"/>
                </a:rPr>
                <a:t>I</a:t>
              </a:r>
              <a:r>
                <a:rPr lang="it-IT" altLang="it-IT" sz="1800" b="0" i="1" baseline="-25000">
                  <a:solidFill>
                    <a:srgbClr val="14BC14"/>
                  </a:solidFill>
                  <a:latin typeface="Verdana" panose="020B0604030504040204" pitchFamily="34" charset="0"/>
                </a:rPr>
                <a:t>E</a:t>
              </a:r>
              <a:r>
                <a:rPr lang="it-IT" altLang="it-IT" sz="1800" b="0" i="1">
                  <a:solidFill>
                    <a:srgbClr val="14BC14"/>
                  </a:solidFill>
                  <a:latin typeface="Verdana" panose="020B0604030504040204" pitchFamily="34" charset="0"/>
                </a:rPr>
                <a:t> = </a:t>
              </a:r>
              <a:r>
                <a:rPr lang="it-IT" altLang="it-IT" sz="1800" b="0" i="1">
                  <a:solidFill>
                    <a:srgbClr val="14BC14"/>
                  </a:solidFill>
                  <a:latin typeface="Symbol" panose="05050102010706020507" pitchFamily="18" charset="2"/>
                </a:rPr>
                <a:t>b</a:t>
              </a:r>
              <a:r>
                <a:rPr lang="it-IT" altLang="it-IT" sz="1800" b="0" i="1">
                  <a:solidFill>
                    <a:srgbClr val="14BC14"/>
                  </a:solidFill>
                  <a:latin typeface="Verdana" panose="020B0604030504040204" pitchFamily="34" charset="0"/>
                </a:rPr>
                <a:t> I</a:t>
              </a:r>
              <a:r>
                <a:rPr lang="it-IT" altLang="it-IT" sz="1800" b="0" i="1" baseline="-25000">
                  <a:solidFill>
                    <a:srgbClr val="14BC14"/>
                  </a:solidFill>
                  <a:latin typeface="Verdana" panose="020B0604030504040204" pitchFamily="34" charset="0"/>
                </a:rPr>
                <a:t>B</a:t>
              </a:r>
              <a:endParaRPr lang="fr-FR" altLang="it-IT" sz="1800" b="0" i="1" baseline="-25000">
                <a:solidFill>
                  <a:srgbClr val="14BC14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270351" name="Text Box 15">
            <a:extLst>
              <a:ext uri="{FF2B5EF4-FFF2-40B4-BE49-F238E27FC236}">
                <a16:creationId xmlns:a16="http://schemas.microsoft.com/office/drawing/2014/main" id="{93DC6258-AA29-48BC-B214-9F12FB8C0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563813"/>
            <a:ext cx="28717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 dirty="0" err="1">
                <a:solidFill>
                  <a:srgbClr val="FF0000"/>
                </a:solidFill>
                <a:latin typeface="Verdana" panose="020B0604030504040204" pitchFamily="34" charset="0"/>
              </a:rPr>
              <a:t>Higher</a:t>
            </a: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800" b="0" dirty="0" err="1">
                <a:solidFill>
                  <a:srgbClr val="FF0000"/>
                </a:solidFill>
                <a:latin typeface="Verdana" panose="020B0604030504040204" pitchFamily="34" charset="0"/>
              </a:rPr>
              <a:t>sensitivity</a:t>
            </a: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 (</a:t>
            </a:r>
            <a:r>
              <a:rPr lang="it-IT" altLang="it-IT" sz="1800" b="0" dirty="0" err="1">
                <a:solidFill>
                  <a:srgbClr val="FF0000"/>
                </a:solidFill>
                <a:latin typeface="Verdana" panose="020B0604030504040204" pitchFamily="34" charset="0"/>
              </a:rPr>
              <a:t>mA</a:t>
            </a:r>
            <a:r>
              <a:rPr lang="it-IT" altLang="it-IT" sz="1800" b="0" dirty="0">
                <a:solidFill>
                  <a:srgbClr val="FF0000"/>
                </a:solidFill>
                <a:latin typeface="Verdana" panose="020B0604030504040204" pitchFamily="34" charset="0"/>
              </a:rPr>
              <a:t>)</a:t>
            </a:r>
            <a:endParaRPr lang="fr-FR" altLang="it-IT" sz="1800" b="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270352" name="Text Box 16">
            <a:extLst>
              <a:ext uri="{FF2B5EF4-FFF2-40B4-BE49-F238E27FC236}">
                <a16:creationId xmlns:a16="http://schemas.microsoft.com/office/drawing/2014/main" id="{B205D81E-B9D2-45B0-B1C8-137157FE0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175" y="3232150"/>
            <a:ext cx="7553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1800" b="0" i="1" dirty="0" err="1">
                <a:latin typeface="Verdana" panose="020B0604030504040204" pitchFamily="34" charset="0"/>
              </a:rPr>
              <a:t>but</a:t>
            </a:r>
            <a:r>
              <a:rPr lang="it-IT" altLang="it-IT" sz="1800" b="0" i="1" dirty="0">
                <a:latin typeface="Verdana" panose="020B0604030504040204" pitchFamily="34" charset="0"/>
              </a:rPr>
              <a:t>…</a:t>
            </a:r>
            <a:endParaRPr lang="fr-FR" altLang="it-IT" sz="1800" b="0" i="1" dirty="0">
              <a:latin typeface="Verdana" panose="020B0604030504040204" pitchFamily="34" charset="0"/>
            </a:endParaRPr>
          </a:p>
        </p:txBody>
      </p:sp>
      <p:sp>
        <p:nvSpPr>
          <p:cNvPr id="270353" name="Text Box 17">
            <a:extLst>
              <a:ext uri="{FF2B5EF4-FFF2-40B4-BE49-F238E27FC236}">
                <a16:creationId xmlns:a16="http://schemas.microsoft.com/office/drawing/2014/main" id="{B93F6B89-EA44-4311-88B4-84717C6B8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3571" y="3954463"/>
            <a:ext cx="32111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less</a:t>
            </a: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velocity</a:t>
            </a:r>
            <a:endParaRPr lang="it-IT" altLang="it-IT" sz="1800" b="0" dirty="0">
              <a:solidFill>
                <a:srgbClr val="0000FF"/>
              </a:solidFill>
              <a:latin typeface="Verdana" panose="020B0604030504040204" pitchFamily="34" charset="0"/>
            </a:endParaRPr>
          </a:p>
          <a:p>
            <a:pPr algn="ctr"/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(</a:t>
            </a:r>
            <a:r>
              <a:rPr lang="it-IT" altLang="it-IT" sz="1800" b="0" dirty="0" err="1">
                <a:solidFill>
                  <a:srgbClr val="0000FF"/>
                </a:solidFill>
                <a:latin typeface="Symbol" panose="05050102010706020507" pitchFamily="18" charset="2"/>
              </a:rPr>
              <a:t>m</a:t>
            </a: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s</a:t>
            </a: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 vs. ns of </a:t>
            </a:r>
            <a:r>
              <a:rPr lang="it-IT" altLang="it-IT" sz="1800" b="0" dirty="0" err="1">
                <a:solidFill>
                  <a:srgbClr val="0000FF"/>
                </a:solidFill>
                <a:latin typeface="Verdana" panose="020B0604030504040204" pitchFamily="34" charset="0"/>
              </a:rPr>
              <a:t>photodiodes</a:t>
            </a:r>
            <a:r>
              <a:rPr lang="it-IT" altLang="it-IT" sz="1800" b="0" dirty="0">
                <a:solidFill>
                  <a:srgbClr val="0000FF"/>
                </a:solidFill>
                <a:latin typeface="Verdana" panose="020B0604030504040204" pitchFamily="34" charset="0"/>
              </a:rPr>
              <a:t>)</a:t>
            </a:r>
            <a:endParaRPr lang="fr-FR" altLang="it-IT" sz="1800" b="0" dirty="0">
              <a:solidFill>
                <a:srgbClr val="0000FF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0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0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200" fill="hold"/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-0.21198 0.0009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70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8" y="4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70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70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70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70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70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0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0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0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2703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5050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035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035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0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44" grpId="0"/>
      <p:bldP spid="270344" grpId="1"/>
      <p:bldP spid="270351" grpId="0"/>
      <p:bldP spid="270352" grpId="0"/>
      <p:bldP spid="270352" grpId="1"/>
      <p:bldP spid="27035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CDFD8C99-4436-42FE-AA0F-406AB08AC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Avalanche photodetectors (APD)</a:t>
            </a:r>
          </a:p>
        </p:txBody>
      </p:sp>
      <p:pic>
        <p:nvPicPr>
          <p:cNvPr id="269316" name="Picture 4">
            <a:extLst>
              <a:ext uri="{FF2B5EF4-FFF2-40B4-BE49-F238E27FC236}">
                <a16:creationId xmlns:a16="http://schemas.microsoft.com/office/drawing/2014/main" id="{F364896B-2621-4BA6-808D-B2CD2AD6A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1847850"/>
            <a:ext cx="8408987" cy="382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9317" name="Freeform 5">
            <a:extLst>
              <a:ext uri="{FF2B5EF4-FFF2-40B4-BE49-F238E27FC236}">
                <a16:creationId xmlns:a16="http://schemas.microsoft.com/office/drawing/2014/main" id="{39F57335-C6C2-4BC4-9D77-D063F674863B}"/>
              </a:ext>
            </a:extLst>
          </p:cNvPr>
          <p:cNvSpPr>
            <a:spLocks/>
          </p:cNvSpPr>
          <p:nvPr/>
        </p:nvSpPr>
        <p:spPr bwMode="auto">
          <a:xfrm>
            <a:off x="3295650" y="1938338"/>
            <a:ext cx="3328988" cy="600075"/>
          </a:xfrm>
          <a:custGeom>
            <a:avLst/>
            <a:gdLst>
              <a:gd name="T0" fmla="*/ 18 w 2097"/>
              <a:gd name="T1" fmla="*/ 0 h 378"/>
              <a:gd name="T2" fmla="*/ 0 w 2097"/>
              <a:gd name="T3" fmla="*/ 90 h 378"/>
              <a:gd name="T4" fmla="*/ 1875 w 2097"/>
              <a:gd name="T5" fmla="*/ 375 h 378"/>
              <a:gd name="T6" fmla="*/ 2028 w 2097"/>
              <a:gd name="T7" fmla="*/ 378 h 378"/>
              <a:gd name="T8" fmla="*/ 2097 w 2097"/>
              <a:gd name="T9" fmla="*/ 252 h 378"/>
              <a:gd name="T10" fmla="*/ 2004 w 2097"/>
              <a:gd name="T11" fmla="*/ 132 h 378"/>
              <a:gd name="T12" fmla="*/ 18 w 2097"/>
              <a:gd name="T13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7" h="378">
                <a:moveTo>
                  <a:pt x="18" y="0"/>
                </a:moveTo>
                <a:cubicBezTo>
                  <a:pt x="8" y="29"/>
                  <a:pt x="0" y="60"/>
                  <a:pt x="0" y="90"/>
                </a:cubicBezTo>
                <a:lnTo>
                  <a:pt x="1875" y="375"/>
                </a:lnTo>
                <a:lnTo>
                  <a:pt x="2028" y="378"/>
                </a:lnTo>
                <a:lnTo>
                  <a:pt x="2097" y="252"/>
                </a:lnTo>
                <a:lnTo>
                  <a:pt x="2004" y="132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grpSp>
        <p:nvGrpSpPr>
          <p:cNvPr id="269320" name="Group 8">
            <a:extLst>
              <a:ext uri="{FF2B5EF4-FFF2-40B4-BE49-F238E27FC236}">
                <a16:creationId xmlns:a16="http://schemas.microsoft.com/office/drawing/2014/main" id="{573694A7-CFA7-4388-8481-D4BB75E05B22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5099050"/>
            <a:ext cx="60325" cy="109538"/>
            <a:chOff x="3936" y="3212"/>
            <a:chExt cx="38" cy="69"/>
          </a:xfrm>
        </p:grpSpPr>
        <p:sp>
          <p:nvSpPr>
            <p:cNvPr id="269318" name="Rectangle 6">
              <a:extLst>
                <a:ext uri="{FF2B5EF4-FFF2-40B4-BE49-F238E27FC236}">
                  <a16:creationId xmlns:a16="http://schemas.microsoft.com/office/drawing/2014/main" id="{3AF7C562-4921-406A-850A-1F4EEFB57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" y="3212"/>
              <a:ext cx="29" cy="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269319" name="Rectangle 7">
              <a:extLst>
                <a:ext uri="{FF2B5EF4-FFF2-40B4-BE49-F238E27FC236}">
                  <a16:creationId xmlns:a16="http://schemas.microsoft.com/office/drawing/2014/main" id="{FBB4D902-8112-4133-AF22-1A3FDE664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3253"/>
              <a:ext cx="29" cy="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269321" name="Freeform 9">
            <a:extLst>
              <a:ext uri="{FF2B5EF4-FFF2-40B4-BE49-F238E27FC236}">
                <a16:creationId xmlns:a16="http://schemas.microsoft.com/office/drawing/2014/main" id="{B3937458-5C62-42BB-93C3-E52563372BE5}"/>
              </a:ext>
            </a:extLst>
          </p:cNvPr>
          <p:cNvSpPr>
            <a:spLocks/>
          </p:cNvSpPr>
          <p:nvPr/>
        </p:nvSpPr>
        <p:spPr bwMode="auto">
          <a:xfrm>
            <a:off x="6181725" y="3965575"/>
            <a:ext cx="298450" cy="1162050"/>
          </a:xfrm>
          <a:custGeom>
            <a:avLst/>
            <a:gdLst>
              <a:gd name="T0" fmla="*/ 90 w 188"/>
              <a:gd name="T1" fmla="*/ 0 h 732"/>
              <a:gd name="T2" fmla="*/ 188 w 188"/>
              <a:gd name="T3" fmla="*/ 50 h 732"/>
              <a:gd name="T4" fmla="*/ 168 w 188"/>
              <a:gd name="T5" fmla="*/ 732 h 732"/>
              <a:gd name="T6" fmla="*/ 112 w 188"/>
              <a:gd name="T7" fmla="*/ 706 h 732"/>
              <a:gd name="T8" fmla="*/ 4 w 188"/>
              <a:gd name="T9" fmla="*/ 638 h 732"/>
              <a:gd name="T10" fmla="*/ 0 w 188"/>
              <a:gd name="T11" fmla="*/ 246 h 732"/>
              <a:gd name="T12" fmla="*/ 90 w 188"/>
              <a:gd name="T13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" h="732">
                <a:moveTo>
                  <a:pt x="90" y="0"/>
                </a:moveTo>
                <a:lnTo>
                  <a:pt x="188" y="50"/>
                </a:lnTo>
                <a:lnTo>
                  <a:pt x="168" y="732"/>
                </a:lnTo>
                <a:lnTo>
                  <a:pt x="112" y="706"/>
                </a:lnTo>
                <a:lnTo>
                  <a:pt x="4" y="638"/>
                </a:lnTo>
                <a:lnTo>
                  <a:pt x="0" y="246"/>
                </a:lnTo>
                <a:lnTo>
                  <a:pt x="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69322" name="Oval 10">
            <a:extLst>
              <a:ext uri="{FF2B5EF4-FFF2-40B4-BE49-F238E27FC236}">
                <a16:creationId xmlns:a16="http://schemas.microsoft.com/office/drawing/2014/main" id="{D4F1D319-99EC-45C3-B624-71D482903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3800" y="3698875"/>
            <a:ext cx="190500" cy="2095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69323" name="Freeform 11">
            <a:extLst>
              <a:ext uri="{FF2B5EF4-FFF2-40B4-BE49-F238E27FC236}">
                <a16:creationId xmlns:a16="http://schemas.microsoft.com/office/drawing/2014/main" id="{B5C98F9E-C24A-4895-9B1B-B09793D2A6D9}"/>
              </a:ext>
            </a:extLst>
          </p:cNvPr>
          <p:cNvSpPr>
            <a:spLocks/>
          </p:cNvSpPr>
          <p:nvPr/>
        </p:nvSpPr>
        <p:spPr bwMode="auto">
          <a:xfrm>
            <a:off x="6546850" y="3756025"/>
            <a:ext cx="952500" cy="330200"/>
          </a:xfrm>
          <a:custGeom>
            <a:avLst/>
            <a:gdLst>
              <a:gd name="T0" fmla="*/ 12 w 600"/>
              <a:gd name="T1" fmla="*/ 0 h 208"/>
              <a:gd name="T2" fmla="*/ 600 w 600"/>
              <a:gd name="T3" fmla="*/ 68 h 208"/>
              <a:gd name="T4" fmla="*/ 578 w 600"/>
              <a:gd name="T5" fmla="*/ 208 h 208"/>
              <a:gd name="T6" fmla="*/ 164 w 600"/>
              <a:gd name="T7" fmla="*/ 176 h 208"/>
              <a:gd name="T8" fmla="*/ 0 w 600"/>
              <a:gd name="T9" fmla="*/ 102 h 208"/>
              <a:gd name="T10" fmla="*/ 12 w 600"/>
              <a:gd name="T11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0" h="208">
                <a:moveTo>
                  <a:pt x="12" y="0"/>
                </a:moveTo>
                <a:lnTo>
                  <a:pt x="600" y="68"/>
                </a:lnTo>
                <a:lnTo>
                  <a:pt x="578" y="208"/>
                </a:lnTo>
                <a:lnTo>
                  <a:pt x="164" y="176"/>
                </a:lnTo>
                <a:lnTo>
                  <a:pt x="0" y="102"/>
                </a:lnTo>
                <a:lnTo>
                  <a:pt x="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69324" name="Freeform 12">
            <a:extLst>
              <a:ext uri="{FF2B5EF4-FFF2-40B4-BE49-F238E27FC236}">
                <a16:creationId xmlns:a16="http://schemas.microsoft.com/office/drawing/2014/main" id="{B55EDAFA-3871-4E97-B4B1-C0075DC43660}"/>
              </a:ext>
            </a:extLst>
          </p:cNvPr>
          <p:cNvSpPr>
            <a:spLocks/>
          </p:cNvSpPr>
          <p:nvPr/>
        </p:nvSpPr>
        <p:spPr bwMode="auto">
          <a:xfrm>
            <a:off x="6092825" y="2530475"/>
            <a:ext cx="422275" cy="1108075"/>
          </a:xfrm>
          <a:custGeom>
            <a:avLst/>
            <a:gdLst>
              <a:gd name="T0" fmla="*/ 152 w 266"/>
              <a:gd name="T1" fmla="*/ 0 h 698"/>
              <a:gd name="T2" fmla="*/ 10 w 266"/>
              <a:gd name="T3" fmla="*/ 300 h 698"/>
              <a:gd name="T4" fmla="*/ 0 w 266"/>
              <a:gd name="T5" fmla="*/ 650 h 698"/>
              <a:gd name="T6" fmla="*/ 152 w 266"/>
              <a:gd name="T7" fmla="*/ 694 h 698"/>
              <a:gd name="T8" fmla="*/ 226 w 266"/>
              <a:gd name="T9" fmla="*/ 698 h 698"/>
              <a:gd name="T10" fmla="*/ 266 w 266"/>
              <a:gd name="T11" fmla="*/ 692 h 698"/>
              <a:gd name="T12" fmla="*/ 266 w 266"/>
              <a:gd name="T13" fmla="*/ 372 h 698"/>
              <a:gd name="T14" fmla="*/ 238 w 266"/>
              <a:gd name="T15" fmla="*/ 4 h 698"/>
              <a:gd name="T16" fmla="*/ 152 w 266"/>
              <a:gd name="T17" fmla="*/ 0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6" h="698">
                <a:moveTo>
                  <a:pt x="152" y="0"/>
                </a:moveTo>
                <a:lnTo>
                  <a:pt x="10" y="300"/>
                </a:lnTo>
                <a:lnTo>
                  <a:pt x="0" y="650"/>
                </a:lnTo>
                <a:lnTo>
                  <a:pt x="152" y="694"/>
                </a:lnTo>
                <a:lnTo>
                  <a:pt x="226" y="698"/>
                </a:lnTo>
                <a:lnTo>
                  <a:pt x="266" y="692"/>
                </a:lnTo>
                <a:lnTo>
                  <a:pt x="266" y="372"/>
                </a:lnTo>
                <a:lnTo>
                  <a:pt x="238" y="4"/>
                </a:lnTo>
                <a:lnTo>
                  <a:pt x="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69325" name="Rectangle 13">
            <a:extLst>
              <a:ext uri="{FF2B5EF4-FFF2-40B4-BE49-F238E27FC236}">
                <a16:creationId xmlns:a16="http://schemas.microsoft.com/office/drawing/2014/main" id="{13F5CA8A-146E-430F-96F8-6FE4EDDBD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475" y="3632200"/>
            <a:ext cx="165100" cy="158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69327" name="Freeform 15">
            <a:extLst>
              <a:ext uri="{FF2B5EF4-FFF2-40B4-BE49-F238E27FC236}">
                <a16:creationId xmlns:a16="http://schemas.microsoft.com/office/drawing/2014/main" id="{5F329485-BAB5-4E9F-A0A0-7E1454784F05}"/>
              </a:ext>
            </a:extLst>
          </p:cNvPr>
          <p:cNvSpPr>
            <a:spLocks/>
          </p:cNvSpPr>
          <p:nvPr/>
        </p:nvSpPr>
        <p:spPr bwMode="auto">
          <a:xfrm>
            <a:off x="6578600" y="3527425"/>
            <a:ext cx="914400" cy="285750"/>
          </a:xfrm>
          <a:custGeom>
            <a:avLst/>
            <a:gdLst>
              <a:gd name="T0" fmla="*/ 14 w 576"/>
              <a:gd name="T1" fmla="*/ 0 h 180"/>
              <a:gd name="T2" fmla="*/ 0 w 576"/>
              <a:gd name="T3" fmla="*/ 106 h 180"/>
              <a:gd name="T4" fmla="*/ 464 w 576"/>
              <a:gd name="T5" fmla="*/ 180 h 180"/>
              <a:gd name="T6" fmla="*/ 548 w 576"/>
              <a:gd name="T7" fmla="*/ 158 h 180"/>
              <a:gd name="T8" fmla="*/ 576 w 576"/>
              <a:gd name="T9" fmla="*/ 130 h 180"/>
              <a:gd name="T10" fmla="*/ 526 w 576"/>
              <a:gd name="T11" fmla="*/ 70 h 180"/>
              <a:gd name="T12" fmla="*/ 482 w 576"/>
              <a:gd name="T13" fmla="*/ 60 h 180"/>
              <a:gd name="T14" fmla="*/ 14 w 576"/>
              <a:gd name="T15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" h="180">
                <a:moveTo>
                  <a:pt x="14" y="0"/>
                </a:moveTo>
                <a:lnTo>
                  <a:pt x="0" y="106"/>
                </a:lnTo>
                <a:lnTo>
                  <a:pt x="464" y="180"/>
                </a:lnTo>
                <a:lnTo>
                  <a:pt x="548" y="158"/>
                </a:lnTo>
                <a:lnTo>
                  <a:pt x="576" y="130"/>
                </a:lnTo>
                <a:lnTo>
                  <a:pt x="526" y="70"/>
                </a:lnTo>
                <a:lnTo>
                  <a:pt x="482" y="60"/>
                </a:lnTo>
                <a:lnTo>
                  <a:pt x="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269328" name="Picture 16">
            <a:extLst>
              <a:ext uri="{FF2B5EF4-FFF2-40B4-BE49-F238E27FC236}">
                <a16:creationId xmlns:a16="http://schemas.microsoft.com/office/drawing/2014/main" id="{3F7AFFC5-51C7-41BC-A0F8-11DF333EA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471613"/>
            <a:ext cx="5588000" cy="519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9329" name="Picture 17">
            <a:extLst>
              <a:ext uri="{FF2B5EF4-FFF2-40B4-BE49-F238E27FC236}">
                <a16:creationId xmlns:a16="http://schemas.microsoft.com/office/drawing/2014/main" id="{82559B6C-33C3-40EE-8FA2-B41E78FB9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365375"/>
            <a:ext cx="8602663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9332" name="Group 20">
            <a:extLst>
              <a:ext uri="{FF2B5EF4-FFF2-40B4-BE49-F238E27FC236}">
                <a16:creationId xmlns:a16="http://schemas.microsoft.com/office/drawing/2014/main" id="{407AF92A-3DED-4874-8128-8819B8082DF5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1303338"/>
            <a:ext cx="3279775" cy="342900"/>
            <a:chOff x="234" y="821"/>
            <a:chExt cx="2066" cy="216"/>
          </a:xfrm>
        </p:grpSpPr>
        <p:pic>
          <p:nvPicPr>
            <p:cNvPr id="269330" name="Picture 18">
              <a:extLst>
                <a:ext uri="{FF2B5EF4-FFF2-40B4-BE49-F238E27FC236}">
                  <a16:creationId xmlns:a16="http://schemas.microsoft.com/office/drawing/2014/main" id="{9A7AF541-0A31-4284-BF1C-7EAD7AF1E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" y="825"/>
              <a:ext cx="141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9331" name="Picture 19">
              <a:extLst>
                <a:ext uri="{FF2B5EF4-FFF2-40B4-BE49-F238E27FC236}">
                  <a16:creationId xmlns:a16="http://schemas.microsoft.com/office/drawing/2014/main" id="{34B72498-4E96-448F-A381-E5281A781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9" y="821"/>
              <a:ext cx="661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69333" name="Picture 21">
            <a:extLst>
              <a:ext uri="{FF2B5EF4-FFF2-40B4-BE49-F238E27FC236}">
                <a16:creationId xmlns:a16="http://schemas.microsoft.com/office/drawing/2014/main" id="{472426A3-AF95-439F-850D-433F133A2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1309688"/>
            <a:ext cx="3346450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9334" name="AutoShape 22">
            <a:extLst>
              <a:ext uri="{FF2B5EF4-FFF2-40B4-BE49-F238E27FC236}">
                <a16:creationId xmlns:a16="http://schemas.microsoft.com/office/drawing/2014/main" id="{9239A632-B0E6-4A27-A518-86267F704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088" y="1350963"/>
            <a:ext cx="955675" cy="204787"/>
          </a:xfrm>
          <a:prstGeom prst="rightArrow">
            <a:avLst>
              <a:gd name="adj1" fmla="val 50000"/>
              <a:gd name="adj2" fmla="val 116667"/>
            </a:avLst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69335" name="Text Box 23">
            <a:extLst>
              <a:ext uri="{FF2B5EF4-FFF2-40B4-BE49-F238E27FC236}">
                <a16:creationId xmlns:a16="http://schemas.microsoft.com/office/drawing/2014/main" id="{F9D74466-B7FB-43DD-ADCD-74A2DC1C3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1649413"/>
            <a:ext cx="805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b="0" dirty="0"/>
              <a:t>The </a:t>
            </a:r>
            <a:r>
              <a:rPr lang="it-IT" altLang="it-IT" sz="2000" b="0" dirty="0" err="1"/>
              <a:t>guard</a:t>
            </a:r>
            <a:r>
              <a:rPr lang="it-IT" altLang="it-IT" sz="2000" b="0" dirty="0"/>
              <a:t> ring </a:t>
            </a:r>
            <a:r>
              <a:rPr lang="it-IT" altLang="it-IT" sz="2000" b="0" dirty="0" err="1"/>
              <a:t>structure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is</a:t>
            </a:r>
            <a:r>
              <a:rPr lang="it-IT" altLang="it-IT" sz="2000" b="0" dirty="0"/>
              <a:t> a low doping </a:t>
            </a:r>
            <a:r>
              <a:rPr lang="it-IT" altLang="it-IT" sz="2000" b="0" dirty="0" err="1"/>
              <a:t>region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where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depletion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region</a:t>
            </a:r>
            <a:endParaRPr lang="it-IT" altLang="it-IT" sz="2000" b="0" dirty="0"/>
          </a:p>
          <a:p>
            <a:r>
              <a:rPr lang="it-IT" altLang="it-IT" sz="2000" b="0" dirty="0" err="1"/>
              <a:t>extends</a:t>
            </a:r>
            <a:r>
              <a:rPr lang="it-IT" altLang="it-IT" sz="2000" b="0" dirty="0"/>
              <a:t> an </a:t>
            </a:r>
            <a:r>
              <a:rPr lang="it-IT" altLang="it-IT" sz="2000" b="0" dirty="0" err="1"/>
              <a:t>appreciable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distance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into</a:t>
            </a:r>
            <a:r>
              <a:rPr lang="it-IT" altLang="it-IT" sz="2000" b="0" dirty="0"/>
              <a:t> </a:t>
            </a:r>
            <a:r>
              <a:rPr lang="it-IT" altLang="it-IT" sz="2000" b="0" dirty="0" err="1"/>
              <a:t>it</a:t>
            </a:r>
            <a:endParaRPr lang="it-IT" altLang="it-IT" sz="2000" b="0" dirty="0"/>
          </a:p>
        </p:txBody>
      </p:sp>
      <p:sp>
        <p:nvSpPr>
          <p:cNvPr id="269336" name="Text Box 24">
            <a:extLst>
              <a:ext uri="{FF2B5EF4-FFF2-40B4-BE49-F238E27FC236}">
                <a16:creationId xmlns:a16="http://schemas.microsoft.com/office/drawing/2014/main" id="{397FD452-7E22-4FFC-A231-339378D87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8" y="5494338"/>
            <a:ext cx="82343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000" b="0"/>
              <a:t>In the vicinity of guard ring the total depletion layer is greater (hence the</a:t>
            </a:r>
          </a:p>
          <a:p>
            <a:r>
              <a:rPr lang="it-IT" altLang="it-IT" sz="2000" b="0"/>
              <a:t>maximum electric field is lower) than in the central region</a:t>
            </a:r>
          </a:p>
        </p:txBody>
      </p:sp>
      <p:sp>
        <p:nvSpPr>
          <p:cNvPr id="269337" name="Text Box 25">
            <a:extLst>
              <a:ext uri="{FF2B5EF4-FFF2-40B4-BE49-F238E27FC236}">
                <a16:creationId xmlns:a16="http://schemas.microsoft.com/office/drawing/2014/main" id="{BDFB8B4E-BDAF-42F4-82F3-A85AE9DC8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6194425"/>
            <a:ext cx="3062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>
                <a:solidFill>
                  <a:srgbClr val="0000FF"/>
                </a:solidFill>
              </a:rPr>
              <a:t>reduced breakdown</a:t>
            </a:r>
          </a:p>
        </p:txBody>
      </p:sp>
      <p:sp>
        <p:nvSpPr>
          <p:cNvPr id="269338" name="Text Box 26">
            <a:extLst>
              <a:ext uri="{FF2B5EF4-FFF2-40B4-BE49-F238E27FC236}">
                <a16:creationId xmlns:a16="http://schemas.microsoft.com/office/drawing/2014/main" id="{B8122969-8062-4E05-BCAD-9C0ACC667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054" y="6229350"/>
            <a:ext cx="5040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dirty="0">
                <a:solidFill>
                  <a:srgbClr val="FF3300"/>
                </a:solidFill>
              </a:rPr>
              <a:t>no </a:t>
            </a:r>
            <a:r>
              <a:rPr lang="it-IT" altLang="it-IT" sz="2400" dirty="0" err="1">
                <a:solidFill>
                  <a:srgbClr val="FF3300"/>
                </a:solidFill>
              </a:rPr>
              <a:t>current</a:t>
            </a:r>
            <a:r>
              <a:rPr lang="it-IT" altLang="it-IT" sz="2400" dirty="0">
                <a:solidFill>
                  <a:srgbClr val="FF3300"/>
                </a:solidFill>
              </a:rPr>
              <a:t> </a:t>
            </a:r>
            <a:r>
              <a:rPr lang="it-IT" altLang="it-IT" sz="2400" dirty="0" err="1">
                <a:solidFill>
                  <a:srgbClr val="FF3300"/>
                </a:solidFill>
              </a:rPr>
              <a:t>leakage</a:t>
            </a:r>
            <a:r>
              <a:rPr lang="it-IT" altLang="it-IT" sz="2400" dirty="0">
                <a:solidFill>
                  <a:srgbClr val="FF3300"/>
                </a:solidFill>
              </a:rPr>
              <a:t> from the </a:t>
            </a:r>
            <a:r>
              <a:rPr lang="it-IT" altLang="it-IT" sz="2400" dirty="0" err="1">
                <a:solidFill>
                  <a:srgbClr val="FF3300"/>
                </a:solidFill>
              </a:rPr>
              <a:t>edge</a:t>
            </a:r>
            <a:endParaRPr lang="it-IT" altLang="it-IT" sz="24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69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69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269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69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69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69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69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69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9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1" dur="500"/>
                                        <p:tgtEl>
                                          <p:spTgt spid="269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6" dur="500"/>
                                        <p:tgtEl>
                                          <p:spTgt spid="269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0" dur="500"/>
                                        <p:tgtEl>
                                          <p:spTgt spid="269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69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9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9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9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9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9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69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9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9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9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93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93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40"/>
                                        <p:tgtEl>
                                          <p:spTgt spid="2693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40"/>
                                        <p:tgtEl>
                                          <p:spTgt spid="2693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40"/>
                                        <p:tgtEl>
                                          <p:spTgt spid="2693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2" dur="40"/>
                                        <p:tgtEl>
                                          <p:spTgt spid="2693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3" dur="40"/>
                                        <p:tgtEl>
                                          <p:spTgt spid="2693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40"/>
                                        <p:tgtEl>
                                          <p:spTgt spid="2693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9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9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9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9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35" grpId="0"/>
      <p:bldP spid="269336" grpId="0"/>
      <p:bldP spid="269337" grpId="0"/>
      <p:bldP spid="2693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C529BDBD-C0AD-4C90-9D4D-BDB7A2CD9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Charge-Coupled Devices</a:t>
            </a:r>
            <a:br>
              <a:rPr lang="it-IT" altLang="it-IT" sz="4000"/>
            </a:br>
            <a:r>
              <a:rPr lang="it-IT" altLang="it-IT" sz="4000"/>
              <a:t>(CCD)</a:t>
            </a:r>
          </a:p>
        </p:txBody>
      </p:sp>
      <p:pic>
        <p:nvPicPr>
          <p:cNvPr id="271364" name="Picture 4">
            <a:extLst>
              <a:ext uri="{FF2B5EF4-FFF2-40B4-BE49-F238E27FC236}">
                <a16:creationId xmlns:a16="http://schemas.microsoft.com/office/drawing/2014/main" id="{AE5961FD-24C1-47D6-9442-2A4410B9F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731963"/>
            <a:ext cx="4694238" cy="381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1367" name="Group 7">
            <a:extLst>
              <a:ext uri="{FF2B5EF4-FFF2-40B4-BE49-F238E27FC236}">
                <a16:creationId xmlns:a16="http://schemas.microsoft.com/office/drawing/2014/main" id="{A4DFF55A-EA8B-4390-B2A3-0691DB2FBF01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716588"/>
            <a:ext cx="8415338" cy="755650"/>
            <a:chOff x="204" y="3601"/>
            <a:chExt cx="5301" cy="476"/>
          </a:xfrm>
        </p:grpSpPr>
        <p:pic>
          <p:nvPicPr>
            <p:cNvPr id="271365" name="Picture 5">
              <a:extLst>
                <a:ext uri="{FF2B5EF4-FFF2-40B4-BE49-F238E27FC236}">
                  <a16:creationId xmlns:a16="http://schemas.microsoft.com/office/drawing/2014/main" id="{2D4A259B-2570-48AE-ACEA-D6943185E8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3601"/>
              <a:ext cx="5301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1366" name="Rectangle 6">
              <a:extLst>
                <a:ext uri="{FF2B5EF4-FFF2-40B4-BE49-F238E27FC236}">
                  <a16:creationId xmlns:a16="http://schemas.microsoft.com/office/drawing/2014/main" id="{E76BE806-A739-4BEF-BF26-B57AF0122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" y="3637"/>
              <a:ext cx="524" cy="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pic>
        <p:nvPicPr>
          <p:cNvPr id="271368" name="Picture 8">
            <a:extLst>
              <a:ext uri="{FF2B5EF4-FFF2-40B4-BE49-F238E27FC236}">
                <a16:creationId xmlns:a16="http://schemas.microsoft.com/office/drawing/2014/main" id="{D0DF2EFD-7723-407F-A121-13D6CD8BB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744788"/>
            <a:ext cx="7543800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>
            <a:extLst>
              <a:ext uri="{FF2B5EF4-FFF2-40B4-BE49-F238E27FC236}">
                <a16:creationId xmlns:a16="http://schemas.microsoft.com/office/drawing/2014/main" id="{655FDE12-BAEE-4EDF-99BF-E1030D90C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Charge-Coupled Devices</a:t>
            </a:r>
            <a:br>
              <a:rPr lang="it-IT" altLang="it-IT" sz="4000"/>
            </a:br>
            <a:r>
              <a:rPr lang="it-IT" altLang="it-IT" sz="4000"/>
              <a:t>(CCD)</a:t>
            </a:r>
          </a:p>
        </p:txBody>
      </p:sp>
      <p:pic>
        <p:nvPicPr>
          <p:cNvPr id="272389" name="Picture 5">
            <a:extLst>
              <a:ext uri="{FF2B5EF4-FFF2-40B4-BE49-F238E27FC236}">
                <a16:creationId xmlns:a16="http://schemas.microsoft.com/office/drawing/2014/main" id="{C6719EF3-93BB-4F8B-BEE2-F3D2360A6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2613025"/>
            <a:ext cx="5022850" cy="297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2390" name="Picture 6">
            <a:extLst>
              <a:ext uri="{FF2B5EF4-FFF2-40B4-BE49-F238E27FC236}">
                <a16:creationId xmlns:a16="http://schemas.microsoft.com/office/drawing/2014/main" id="{77977AA2-BCB9-4D82-A9A8-B22A43BD6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5" y="3810000"/>
            <a:ext cx="50450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72389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1758E-6 L -2.77778E-7 -0.1977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2" name="Picture 4">
            <a:extLst>
              <a:ext uri="{FF2B5EF4-FFF2-40B4-BE49-F238E27FC236}">
                <a16:creationId xmlns:a16="http://schemas.microsoft.com/office/drawing/2014/main" id="{D40CB561-0F02-498F-9EC7-8FD343838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608138"/>
            <a:ext cx="5992813" cy="239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3413" name="Rectangle 5">
            <a:extLst>
              <a:ext uri="{FF2B5EF4-FFF2-40B4-BE49-F238E27FC236}">
                <a16:creationId xmlns:a16="http://schemas.microsoft.com/office/drawing/2014/main" id="{C0A627C7-1749-4CEC-8306-228D84116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Charge-Coupled Devices</a:t>
            </a:r>
            <a:br>
              <a:rPr lang="it-IT" altLang="it-IT" sz="4000"/>
            </a:br>
            <a:r>
              <a:rPr lang="it-IT" altLang="it-IT" sz="4000"/>
              <a:t>(CCD)</a:t>
            </a:r>
          </a:p>
        </p:txBody>
      </p:sp>
      <p:pic>
        <p:nvPicPr>
          <p:cNvPr id="273414" name="Picture 6">
            <a:extLst>
              <a:ext uri="{FF2B5EF4-FFF2-40B4-BE49-F238E27FC236}">
                <a16:creationId xmlns:a16="http://schemas.microsoft.com/office/drawing/2014/main" id="{E6483E45-9F62-47A7-9B57-F37153F7E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4121150"/>
            <a:ext cx="69659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3415" name="Picture 7">
            <a:extLst>
              <a:ext uri="{FF2B5EF4-FFF2-40B4-BE49-F238E27FC236}">
                <a16:creationId xmlns:a16="http://schemas.microsoft.com/office/drawing/2014/main" id="{784F7946-79A1-4B39-8D65-A1BC8234B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4668838"/>
            <a:ext cx="6961187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3416" name="Picture 8">
            <a:extLst>
              <a:ext uri="{FF2B5EF4-FFF2-40B4-BE49-F238E27FC236}">
                <a16:creationId xmlns:a16="http://schemas.microsoft.com/office/drawing/2014/main" id="{2438B6B1-96A0-4A60-917E-EA24ED7C1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5187950"/>
            <a:ext cx="694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3417" name="Picture 9">
            <a:extLst>
              <a:ext uri="{FF2B5EF4-FFF2-40B4-BE49-F238E27FC236}">
                <a16:creationId xmlns:a16="http://schemas.microsoft.com/office/drawing/2014/main" id="{52B9F0D9-96B2-41B8-91CD-5043DFD3A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5695950"/>
            <a:ext cx="694690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3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7A23FF2B-2EA7-47FB-9AB8-C7DCDA984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CCD: read-out mechanisms</a:t>
            </a:r>
          </a:p>
        </p:txBody>
      </p:sp>
      <p:pic>
        <p:nvPicPr>
          <p:cNvPr id="274436" name="Picture 4">
            <a:extLst>
              <a:ext uri="{FF2B5EF4-FFF2-40B4-BE49-F238E27FC236}">
                <a16:creationId xmlns:a16="http://schemas.microsoft.com/office/drawing/2014/main" id="{D67AF2CC-35D9-4CFA-BA65-E6C92210E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335213"/>
            <a:ext cx="8675688" cy="157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4437" name="Picture 5">
            <a:extLst>
              <a:ext uri="{FF2B5EF4-FFF2-40B4-BE49-F238E27FC236}">
                <a16:creationId xmlns:a16="http://schemas.microsoft.com/office/drawing/2014/main" id="{4EB9D20D-2A85-4F2B-9D8B-D81874182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406900"/>
            <a:ext cx="5548313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4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0" name="Rectangle 4">
            <a:extLst>
              <a:ext uri="{FF2B5EF4-FFF2-40B4-BE49-F238E27FC236}">
                <a16:creationId xmlns:a16="http://schemas.microsoft.com/office/drawing/2014/main" id="{517028F9-7E23-41D4-829A-51D7D1F42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CCD: read-out mechanisms</a:t>
            </a:r>
          </a:p>
        </p:txBody>
      </p:sp>
      <p:pic>
        <p:nvPicPr>
          <p:cNvPr id="275461" name="Picture 5">
            <a:extLst>
              <a:ext uri="{FF2B5EF4-FFF2-40B4-BE49-F238E27FC236}">
                <a16:creationId xmlns:a16="http://schemas.microsoft.com/office/drawing/2014/main" id="{C28EA243-7AEF-4A46-B238-3715A4066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497013"/>
            <a:ext cx="6759575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5464" name="Group 8">
            <a:extLst>
              <a:ext uri="{FF2B5EF4-FFF2-40B4-BE49-F238E27FC236}">
                <a16:creationId xmlns:a16="http://schemas.microsoft.com/office/drawing/2014/main" id="{5301F11E-C5FE-4628-8526-F9CFABA49CD8}"/>
              </a:ext>
            </a:extLst>
          </p:cNvPr>
          <p:cNvGrpSpPr>
            <a:grpSpLocks/>
          </p:cNvGrpSpPr>
          <p:nvPr/>
        </p:nvGrpSpPr>
        <p:grpSpPr bwMode="auto">
          <a:xfrm>
            <a:off x="3330575" y="1476375"/>
            <a:ext cx="1814513" cy="400050"/>
            <a:chOff x="1514" y="3724"/>
            <a:chExt cx="1143" cy="252"/>
          </a:xfrm>
        </p:grpSpPr>
        <p:pic>
          <p:nvPicPr>
            <p:cNvPr id="275462" name="Picture 6">
              <a:extLst>
                <a:ext uri="{FF2B5EF4-FFF2-40B4-BE49-F238E27FC236}">
                  <a16:creationId xmlns:a16="http://schemas.microsoft.com/office/drawing/2014/main" id="{E37271C9-A7DD-45A9-AD5B-6DC1664F0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4" y="3725"/>
              <a:ext cx="437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5463" name="Picture 7">
              <a:extLst>
                <a:ext uri="{FF2B5EF4-FFF2-40B4-BE49-F238E27FC236}">
                  <a16:creationId xmlns:a16="http://schemas.microsoft.com/office/drawing/2014/main" id="{8E930CB2-6324-4F83-AD4E-63CD19BF6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" y="3724"/>
              <a:ext cx="738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75467" name="Group 11">
            <a:extLst>
              <a:ext uri="{FF2B5EF4-FFF2-40B4-BE49-F238E27FC236}">
                <a16:creationId xmlns:a16="http://schemas.microsoft.com/office/drawing/2014/main" id="{10D86AD8-4336-44F4-A354-D469093C3AB0}"/>
              </a:ext>
            </a:extLst>
          </p:cNvPr>
          <p:cNvGrpSpPr>
            <a:grpSpLocks/>
          </p:cNvGrpSpPr>
          <p:nvPr/>
        </p:nvGrpSpPr>
        <p:grpSpPr bwMode="auto">
          <a:xfrm>
            <a:off x="2981325" y="6326188"/>
            <a:ext cx="2574925" cy="346075"/>
            <a:chOff x="2436" y="3985"/>
            <a:chExt cx="1622" cy="218"/>
          </a:xfrm>
        </p:grpSpPr>
        <p:pic>
          <p:nvPicPr>
            <p:cNvPr id="275465" name="Picture 9">
              <a:extLst>
                <a:ext uri="{FF2B5EF4-FFF2-40B4-BE49-F238E27FC236}">
                  <a16:creationId xmlns:a16="http://schemas.microsoft.com/office/drawing/2014/main" id="{44548727-2AFE-43A7-8BB1-991F4A35BE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6" y="3991"/>
              <a:ext cx="3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5466" name="Picture 10">
              <a:extLst>
                <a:ext uri="{FF2B5EF4-FFF2-40B4-BE49-F238E27FC236}">
                  <a16:creationId xmlns:a16="http://schemas.microsoft.com/office/drawing/2014/main" id="{A19AFF04-0BF1-4DF7-BF9F-F9BC168EF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" y="3985"/>
              <a:ext cx="1258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75468" name="Picture 12">
            <a:extLst>
              <a:ext uri="{FF2B5EF4-FFF2-40B4-BE49-F238E27FC236}">
                <a16:creationId xmlns:a16="http://schemas.microsoft.com/office/drawing/2014/main" id="{B7211337-627B-40F9-85EB-D4B664A99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563688"/>
            <a:ext cx="673735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5473" name="Group 17">
            <a:extLst>
              <a:ext uri="{FF2B5EF4-FFF2-40B4-BE49-F238E27FC236}">
                <a16:creationId xmlns:a16="http://schemas.microsoft.com/office/drawing/2014/main" id="{73F445C4-DAB5-4D81-800A-2DA888646C5B}"/>
              </a:ext>
            </a:extLst>
          </p:cNvPr>
          <p:cNvGrpSpPr>
            <a:grpSpLocks/>
          </p:cNvGrpSpPr>
          <p:nvPr/>
        </p:nvGrpSpPr>
        <p:grpSpPr bwMode="auto">
          <a:xfrm>
            <a:off x="3071813" y="6329363"/>
            <a:ext cx="2251075" cy="338137"/>
            <a:chOff x="3834" y="3961"/>
            <a:chExt cx="1418" cy="213"/>
          </a:xfrm>
        </p:grpSpPr>
        <p:pic>
          <p:nvPicPr>
            <p:cNvPr id="275470" name="Picture 14">
              <a:extLst>
                <a:ext uri="{FF2B5EF4-FFF2-40B4-BE49-F238E27FC236}">
                  <a16:creationId xmlns:a16="http://schemas.microsoft.com/office/drawing/2014/main" id="{80FC0B21-C636-4F61-B1FF-D0B435AEB9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4" y="3962"/>
              <a:ext cx="3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5472" name="Picture 16">
              <a:extLst>
                <a:ext uri="{FF2B5EF4-FFF2-40B4-BE49-F238E27FC236}">
                  <a16:creationId xmlns:a16="http://schemas.microsoft.com/office/drawing/2014/main" id="{EB9DDDF8-174A-4E79-9329-A659A10598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6" y="3961"/>
              <a:ext cx="10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68363E-6 L 1.94444E-6 0.627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3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1000"/>
                                        <p:tgtEl>
                                          <p:spTgt spid="275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34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75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5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unti digitali">
  <a:themeElements>
    <a:clrScheme name="Punti digitali 4">
      <a:dk1>
        <a:srgbClr val="000000"/>
      </a:dk1>
      <a:lt1>
        <a:srgbClr val="FDEB9D"/>
      </a:lt1>
      <a:dk2>
        <a:srgbClr val="000000"/>
      </a:dk2>
      <a:lt2>
        <a:srgbClr val="E0CE82"/>
      </a:lt2>
      <a:accent1>
        <a:srgbClr val="EAEAEA"/>
      </a:accent1>
      <a:accent2>
        <a:srgbClr val="C2B476"/>
      </a:accent2>
      <a:accent3>
        <a:srgbClr val="FEF3CC"/>
      </a:accent3>
      <a:accent4>
        <a:srgbClr val="000000"/>
      </a:accent4>
      <a:accent5>
        <a:srgbClr val="F3F3F3"/>
      </a:accent5>
      <a:accent6>
        <a:srgbClr val="B0A36A"/>
      </a:accent6>
      <a:hlink>
        <a:srgbClr val="A47900"/>
      </a:hlink>
      <a:folHlink>
        <a:srgbClr val="8C8900"/>
      </a:folHlink>
    </a:clrScheme>
    <a:fontScheme name="Punti digitali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unti digitali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nti digitali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0">
        <a:dk1>
          <a:srgbClr val="FF3300"/>
        </a:dk1>
        <a:lt1>
          <a:srgbClr val="66FFFF"/>
        </a:lt1>
        <a:dk2>
          <a:srgbClr val="FF33CC"/>
        </a:dk2>
        <a:lt2>
          <a:srgbClr val="5B5E52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1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809EA8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2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4F5147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nti digitali 13">
        <a:dk1>
          <a:srgbClr val="FF3300"/>
        </a:dk1>
        <a:lt1>
          <a:srgbClr val="66FFFF"/>
        </a:lt1>
        <a:dk2>
          <a:srgbClr val="FF33CC"/>
        </a:dk2>
        <a:lt2>
          <a:srgbClr val="AAF478"/>
        </a:lt2>
        <a:accent1>
          <a:srgbClr val="D5DFE3"/>
        </a:accent1>
        <a:accent2>
          <a:srgbClr val="C9CBC3"/>
        </a:accent2>
        <a:accent3>
          <a:srgbClr val="B8FFFF"/>
        </a:accent3>
        <a:accent4>
          <a:srgbClr val="DA2A00"/>
        </a:accent4>
        <a:accent5>
          <a:srgbClr val="E7ECEF"/>
        </a:accent5>
        <a:accent6>
          <a:srgbClr val="B6B8B0"/>
        </a:accent6>
        <a:hlink>
          <a:srgbClr val="AAA854"/>
        </a:hlink>
        <a:folHlink>
          <a:srgbClr val="E1D0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0</TotalTime>
  <Words>820</Words>
  <Application>Microsoft Office PowerPoint</Application>
  <PresentationFormat>Presentazione su schermo (4:3)</PresentationFormat>
  <Paragraphs>211</Paragraphs>
  <Slides>33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42" baseType="lpstr">
      <vt:lpstr>Arial</vt:lpstr>
      <vt:lpstr>Calibri</vt:lpstr>
      <vt:lpstr>Palace Script MT</vt:lpstr>
      <vt:lpstr>Symbol</vt:lpstr>
      <vt:lpstr>Times New Roman</vt:lpstr>
      <vt:lpstr>Verdana</vt:lpstr>
      <vt:lpstr>Wingdings</vt:lpstr>
      <vt:lpstr>Punti digitali</vt:lpstr>
      <vt:lpstr>Equation</vt:lpstr>
      <vt:lpstr>Photodetectors</vt:lpstr>
      <vt:lpstr>Presentazione standard di PowerPoint</vt:lpstr>
      <vt:lpstr>Photodetector</vt:lpstr>
      <vt:lpstr>Thermoelectric detectors</vt:lpstr>
      <vt:lpstr>Bolometers</vt:lpstr>
      <vt:lpstr>Pyroelectric detectors</vt:lpstr>
      <vt:lpstr>Photomultipliers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Photoconductive detectors</vt:lpstr>
      <vt:lpstr>Presentazione standard di PowerPoint</vt:lpstr>
      <vt:lpstr>Photoconductive detectors: application circuits</vt:lpstr>
      <vt:lpstr>Photoconductive detectors : application circuits</vt:lpstr>
      <vt:lpstr>Photoconductive detectors : application circuits</vt:lpstr>
      <vt:lpstr>Presentazione standard di PowerPoint</vt:lpstr>
      <vt:lpstr>Multiple-quantum well (MQW) detectors</vt:lpstr>
      <vt:lpstr>p-n junction detector (photodiode)</vt:lpstr>
      <vt:lpstr>Silicon photodiode</vt:lpstr>
      <vt:lpstr>Silicon photodiode</vt:lpstr>
      <vt:lpstr>Silicon photodiode: responsivity</vt:lpstr>
      <vt:lpstr>Photodiode materials (near IR)</vt:lpstr>
      <vt:lpstr>Phototransistors</vt:lpstr>
      <vt:lpstr>Avalanche photodetectors (APD)</vt:lpstr>
      <vt:lpstr>Charge-Coupled Devices (CCD)</vt:lpstr>
      <vt:lpstr>Charge-Coupled Devices (CCD)</vt:lpstr>
      <vt:lpstr>Charge-Coupled Devices (CCD)</vt:lpstr>
      <vt:lpstr>CCD: read-out mechanisms</vt:lpstr>
      <vt:lpstr>CCD: read-out mechanisms</vt:lpstr>
    </vt:vector>
  </TitlesOfParts>
  <Company>Università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Mosca</dc:creator>
  <cp:lastModifiedBy>MAURO MOSCA</cp:lastModifiedBy>
  <cp:revision>141</cp:revision>
  <dcterms:created xsi:type="dcterms:W3CDTF">2013-09-17T16:53:06Z</dcterms:created>
  <dcterms:modified xsi:type="dcterms:W3CDTF">2021-10-04T09:49:13Z</dcterms:modified>
</cp:coreProperties>
</file>